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7" r:id="rId2"/>
    <p:sldId id="365" r:id="rId3"/>
    <p:sldId id="261" r:id="rId4"/>
    <p:sldId id="364" r:id="rId5"/>
    <p:sldId id="366" r:id="rId6"/>
    <p:sldId id="368" r:id="rId7"/>
    <p:sldId id="363" r:id="rId8"/>
    <p:sldId id="369" r:id="rId9"/>
    <p:sldId id="371" r:id="rId10"/>
    <p:sldId id="372" r:id="rId11"/>
    <p:sldId id="367" r:id="rId12"/>
    <p:sldId id="29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80E5C-C4C9-4164-A9C3-EF05F263697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F05D7-4861-41AF-8B1E-F89A0CC6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5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0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92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40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13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92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1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9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3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7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4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9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A8C9-18A0-4509-BC34-E0D617367B5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CB022B-52A8-4F5A-9391-72F9D34FE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707" y="2251881"/>
            <a:ext cx="8541791" cy="20744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«Сопровождение региональной системы профессионального самоопределения обучающихся, в т.ч. с инвалидностью и ОВЗ»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" y="4895851"/>
            <a:ext cx="9201149" cy="17526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Толмачева Валерия Михайловна, к.б.н., доцент кафедры профессионального  образования.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Курск 2021 г.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81276" y="25390"/>
            <a:ext cx="1885950" cy="1635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7636~1\AppData\Local\Temp\FineReader11\media\image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2" y="-15909"/>
            <a:ext cx="1337763" cy="175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160" y="16487"/>
            <a:ext cx="3047782" cy="16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56" y="300250"/>
            <a:ext cx="9612222" cy="59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14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2701"/>
            <a:ext cx="1581150" cy="151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7636~1\AppData\Local\Temp\FineReader11\media\image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1"/>
            <a:ext cx="1047750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858" y="313189"/>
            <a:ext cx="9355683" cy="60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53050"/>
            <a:ext cx="1866900" cy="15049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2701"/>
            <a:ext cx="1581150" cy="151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7636~1\AppData\Local\Temp\FineReader11\media\image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1"/>
            <a:ext cx="1047750" cy="15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33550" y="5759450"/>
            <a:ext cx="920115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Толмачева Валерия Михайловна, к.б.н., доцент кафедры профессионального  образования </a:t>
            </a:r>
          </a:p>
          <a:p>
            <a:pPr>
              <a:lnSpc>
                <a:spcPct val="110000"/>
              </a:lnSpc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ОГБУ ДПО КИРО, 2020 г.</a:t>
            </a:r>
          </a:p>
          <a:p>
            <a:pPr>
              <a:lnSpc>
                <a:spcPct val="110000"/>
              </a:lnSpc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конт. тел. 8-903-876-09-93</a:t>
            </a:r>
          </a:p>
        </p:txBody>
      </p:sp>
      <p:sp>
        <p:nvSpPr>
          <p:cNvPr id="9" name="AutoShape 6" descr="https://thespicyapron.com/wp-content/uploads/2015/08/Happy-College-Students-1024x683.pn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578303" y="2552131"/>
            <a:ext cx="6636179" cy="15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9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53050"/>
            <a:ext cx="1866900" cy="15049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2701"/>
            <a:ext cx="1581150" cy="151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7636~1\AppData\Local\Temp\FineReader11\media\image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1"/>
            <a:ext cx="1047750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286603"/>
            <a:ext cx="9068293" cy="59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53050"/>
            <a:ext cx="1866900" cy="15049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2701"/>
            <a:ext cx="1581150" cy="151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7636~1\AppData\Local\Temp\FineReader11\media\image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1"/>
            <a:ext cx="1047750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404" y="158676"/>
            <a:ext cx="7947546" cy="3668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3898614"/>
            <a:ext cx="8196050" cy="23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53050"/>
            <a:ext cx="1866900" cy="15049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2701"/>
            <a:ext cx="1581150" cy="151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7636~1\AppData\Local\Temp\FineReader11\media\image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1"/>
            <a:ext cx="1047750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720" y="1524000"/>
            <a:ext cx="3705225" cy="4943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28629"/>
            <a:ext cx="5975514" cy="2980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33" y="3475497"/>
            <a:ext cx="7696981" cy="2058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3017" y="5577418"/>
            <a:ext cx="4100120" cy="6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53050"/>
            <a:ext cx="1866900" cy="15049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2701"/>
            <a:ext cx="1581150" cy="151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7636~1\AppData\Local\Temp\FineReader11\media\image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1"/>
            <a:ext cx="1047750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532" y="297335"/>
            <a:ext cx="3781425" cy="5362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451" y="1028700"/>
            <a:ext cx="3724275" cy="5076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143" y="1524000"/>
            <a:ext cx="37052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45206"/>
            <a:ext cx="7891249" cy="15449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 по повышению уровня занятости инвалидов на 2021 - 2024 годы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53050"/>
            <a:ext cx="1866900" cy="15049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2701"/>
            <a:ext cx="1581150" cy="151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7636~1\AppData\Local\Temp\FineReader11\media\image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1"/>
            <a:ext cx="1047750" cy="15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37230" y="1643211"/>
            <a:ext cx="8202304" cy="482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заимодействия </a:t>
            </a:r>
            <a:r>
              <a:rPr lang="ru-RU" dirty="0"/>
              <a:t>органов службы занятости с </a:t>
            </a:r>
            <a:r>
              <a:rPr lang="ru-RU" dirty="0" smtClean="0"/>
              <a:t>работодателями о кол-ве вакантных должностей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08195" y="2213984"/>
            <a:ext cx="7506268" cy="516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</a:t>
            </a:r>
            <a:r>
              <a:rPr lang="ru-RU" dirty="0" smtClean="0"/>
              <a:t>заимодействия </a:t>
            </a:r>
            <a:r>
              <a:rPr lang="ru-RU" dirty="0"/>
              <a:t>органов службы занятости с </a:t>
            </a:r>
            <a:r>
              <a:rPr lang="ru-RU" dirty="0" smtClean="0"/>
              <a:t>образовательными учреждениями и д.р. (для проведения практик)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81150" y="2836293"/>
            <a:ext cx="7468169" cy="357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Трудоустройство обучающихся на базе прохождения </a:t>
            </a:r>
            <a:r>
              <a:rPr lang="ru-RU" dirty="0" smtClean="0"/>
              <a:t>практик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92574" y="3279255"/>
            <a:ext cx="7574507" cy="542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Перечень </a:t>
            </a:r>
            <a:r>
              <a:rPr lang="ru-RU" dirty="0"/>
              <a:t>направлений подготовки и </a:t>
            </a:r>
            <a:r>
              <a:rPr lang="ru-RU" dirty="0" smtClean="0"/>
              <a:t>специальностей для труд. лиц с ОВЗ и инвалидностью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74710" y="3884263"/>
            <a:ext cx="7383439" cy="46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Привлечение </a:t>
            </a:r>
            <a:r>
              <a:rPr lang="ru-RU" dirty="0"/>
              <a:t>социально ориентированных некоммерческих организаций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00065" y="4419508"/>
            <a:ext cx="7383439" cy="59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заимодействия </a:t>
            </a:r>
            <a:r>
              <a:rPr lang="ru-RU" dirty="0"/>
              <a:t>органов исполнительной власти при трудоустройстве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96788" y="5082986"/>
            <a:ext cx="7383439" cy="59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одействия </a:t>
            </a:r>
            <a:r>
              <a:rPr lang="ru-RU" dirty="0"/>
              <a:t>в сопровождении молодых людей </a:t>
            </a:r>
            <a:r>
              <a:rPr lang="ru-RU" dirty="0" smtClean="0"/>
              <a:t>в </a:t>
            </a:r>
            <a:r>
              <a:rPr lang="ru-RU" dirty="0"/>
              <a:t>рамках молодежных образовательных </a:t>
            </a:r>
            <a:r>
              <a:rPr lang="ru-RU" dirty="0" smtClean="0"/>
              <a:t>организаций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60811" y="5776336"/>
            <a:ext cx="7383439" cy="447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ониторинг </a:t>
            </a:r>
            <a:r>
              <a:rPr lang="ru-RU" dirty="0"/>
              <a:t>занятости инвалидов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6985" y="6325324"/>
            <a:ext cx="7383439" cy="430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Применение дистанционных форм с организациями </a:t>
            </a:r>
            <a:r>
              <a:rPr lang="ru-RU" dirty="0"/>
              <a:t>с</a:t>
            </a:r>
            <a:r>
              <a:rPr lang="ru-RU" dirty="0" smtClean="0"/>
              <a:t>лужбы занятости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7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2701"/>
            <a:ext cx="1581150" cy="151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7636~1\AppData\Local\Temp\FineReader11\media\image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1"/>
            <a:ext cx="1047750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191" y="855472"/>
            <a:ext cx="8813824" cy="48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2701"/>
            <a:ext cx="1581150" cy="151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7636~1\AppData\Local\Temp\FineReader11\media\image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1"/>
            <a:ext cx="1047750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571" y="231886"/>
            <a:ext cx="9054258" cy="63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2291" y="503918"/>
            <a:ext cx="8536781" cy="5832202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2701"/>
            <a:ext cx="1581150" cy="151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7498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1529</TotalTime>
  <Words>126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                                                                                   «Сопровождение региональной системы профессионального самоопределения обучающихся, в т.ч. с инвалидностью и ОВЗ»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Плана мероприятий по повышению уровня занятости инвалидов на 2021 - 2024 годы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КИНПО</dc:creator>
  <cp:lastModifiedBy>КИНПО</cp:lastModifiedBy>
  <cp:revision>237</cp:revision>
  <dcterms:created xsi:type="dcterms:W3CDTF">2020-11-29T18:17:44Z</dcterms:created>
  <dcterms:modified xsi:type="dcterms:W3CDTF">2021-03-02T07:03:36Z</dcterms:modified>
</cp:coreProperties>
</file>