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69" r:id="rId4"/>
    <p:sldId id="260" r:id="rId5"/>
    <p:sldId id="270" r:id="rId6"/>
    <p:sldId id="259" r:id="rId7"/>
    <p:sldId id="261" r:id="rId8"/>
    <p:sldId id="268" r:id="rId9"/>
    <p:sldId id="266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08AE3-0B30-481E-A287-B00EA8C014E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747D0-18E5-4740-B0CB-BCFAD8E3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6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5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6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364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6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60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2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1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8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6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4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5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4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5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2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0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2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6FAAD-CF39-4B96-B59F-A38BF0F4C1F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E519E34-9884-40D4-9D94-45879EB4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1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0311" y="281354"/>
            <a:ext cx="9953458" cy="624253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 у студентов инклюзивных групп </a:t>
            </a:r>
            <a:b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ОБПОУ «Курский государственный </a:t>
            </a:r>
            <a:b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колледж» </a:t>
            </a:r>
            <a:b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реализации коммуникационного проекта </a:t>
            </a:r>
            <a:b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Кураторов»</a:t>
            </a:r>
            <a:r>
              <a:rPr lang="ru-RU" sz="3200" b="1" cap="none" dirty="0" smtClean="0"/>
              <a:t/>
            </a:r>
            <a:br>
              <a:rPr lang="ru-RU" sz="3200" b="1" cap="none" dirty="0" smtClean="0"/>
            </a:br>
            <a:r>
              <a:rPr lang="ru-RU" sz="3200" b="1" cap="none" dirty="0" smtClean="0"/>
              <a:t/>
            </a:r>
            <a:br>
              <a:rPr lang="ru-RU" sz="3200" b="1" cap="none" dirty="0" smtClean="0"/>
            </a:br>
            <a:r>
              <a:rPr lang="ru-RU" sz="3200" b="1" cap="none" dirty="0"/>
              <a:t/>
            </a:r>
            <a:br>
              <a:rPr lang="ru-RU" sz="3200" b="1" cap="none" dirty="0"/>
            </a:br>
            <a:r>
              <a:rPr lang="ru-RU" sz="3200" b="1" cap="none" dirty="0" smtClean="0"/>
              <a:t/>
            </a:r>
            <a:br>
              <a:rPr lang="ru-RU" sz="3200" b="1" cap="none" dirty="0" smtClean="0"/>
            </a:br>
            <a:r>
              <a:rPr lang="ru-RU" sz="3200" b="1" cap="none" dirty="0"/>
              <a:t/>
            </a:r>
            <a:br>
              <a:rPr lang="ru-RU" sz="3200" b="1" cap="none" dirty="0"/>
            </a:br>
            <a:r>
              <a:rPr lang="ru-RU" sz="3200" b="1" cap="none" dirty="0" smtClean="0"/>
              <a:t/>
            </a:r>
            <a:br>
              <a:rPr lang="ru-RU" sz="3200" b="1" cap="none" dirty="0" smtClean="0"/>
            </a:br>
            <a:r>
              <a:rPr lang="ru-RU" sz="3200" b="1" cap="none" dirty="0" smtClean="0"/>
              <a:t/>
            </a:r>
            <a:br>
              <a:rPr lang="ru-RU" sz="3200" b="1" cap="none" dirty="0" smtClean="0"/>
            </a:br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Морозова И.В.</a:t>
            </a:r>
            <a:endParaRPr lang="ru-RU" sz="40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89510\Desktop\ФОТО КГПК\nkHlg__RGk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473517"/>
            <a:ext cx="4027247" cy="2683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89510\Desktop\ФОТО КГПК\с юлианн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131356"/>
            <a:ext cx="4429306" cy="3321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1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646" y="677008"/>
            <a:ext cx="9499967" cy="75613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2021-2022 учебный год.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099" y="1099038"/>
            <a:ext cx="9979269" cy="5653454"/>
          </a:xfrm>
        </p:spPr>
        <p:txBody>
          <a:bodyPr>
            <a:normAutofit/>
          </a:bodyPr>
          <a:lstStyle/>
          <a:p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Кураторов в просветительскую деятельность: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Планируемая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мероприятий: </a:t>
            </a:r>
            <a:endParaRPr lang="ru-RU" sz="2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Альтернатива вредным привычкам»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информирование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 формируются привычки и способы их изменений на положительные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«Ценность жизни»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позитивного взгляда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жизнь, бережное отношение к себе и окружающим.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0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038" y="79131"/>
            <a:ext cx="11175024" cy="8264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даёт проект каждому участнику?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481" y="701040"/>
            <a:ext cx="9265919" cy="615696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Раскрепощение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Наработка лидерских и организаторских навыков, избавление от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своих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комплексов.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общение с новыми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интересными людьми.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команде и на разных должностях, не смотря на физические особенности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Будущая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ориентация,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трудоустройство и адаптация в трудовом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привычки Здорового Образа Жизни,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позитивный взгляд на Жизнь.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интересный досуг, отзывчивых друзей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89510\Desktop\ФОТО КГПК\WP9xNhwB2f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r="11091" b="25569"/>
          <a:stretch/>
        </p:blipFill>
        <p:spPr bwMode="auto">
          <a:xfrm>
            <a:off x="8472264" y="837337"/>
            <a:ext cx="3598607" cy="239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2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427703"/>
            <a:ext cx="10480430" cy="92914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222130"/>
            <a:ext cx="10591799" cy="53808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89510\Desktop\ФОТО КГПК\uTD2-tWjr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2"/>
          <a:stretch/>
        </p:blipFill>
        <p:spPr bwMode="auto">
          <a:xfrm>
            <a:off x="2495600" y="1700807"/>
            <a:ext cx="7560840" cy="4475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5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-545123"/>
            <a:ext cx="10823330" cy="14419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Arial Narrow" panose="020B0606020202030204" pitchFamily="34" charset="0"/>
              </a:rPr>
              <a:t> </a:t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r>
              <a:rPr lang="ru-RU" sz="3100" b="1" dirty="0" smtClean="0">
                <a:latin typeface="Arial Narrow" panose="020B0606020202030204" pitchFamily="34" charset="0"/>
              </a:rPr>
              <a:t/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Трудности характерные только для студентов первого курса</a:t>
            </a:r>
            <a:r>
              <a:rPr lang="ru-RU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9368" y="1002323"/>
            <a:ext cx="10751573" cy="5776546"/>
          </a:xfrm>
        </p:spPr>
        <p:txBody>
          <a:bodyPr>
            <a:normAutofit fontScale="55000" lnSpcReduction="20000"/>
          </a:bodyPr>
          <a:lstStyle/>
          <a:p>
            <a:pPr algn="ctr"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стрессовые 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состояния, возникающие у выпускников школ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переходом к другой форме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тех, кто имеет инвалидность и ОВЗ</a:t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знакомых </a:t>
            </a:r>
            <a:r>
              <a:rPr lang="ru-RU" sz="5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близких </a:t>
            </a:r>
            <a:r>
              <a:rPr lang="ru-RU" sz="5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рядом,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студенты из разных школ города, Курской области и других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городов.</a:t>
            </a:r>
            <a:r>
              <a:rPr lang="ru-RU" sz="44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4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 </a:t>
            </a:r>
            <a:r>
              <a:rPr lang="ru-RU" sz="54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отсутствии коррекции  может возникнуть: </a:t>
            </a:r>
            <a:endParaRPr lang="ru-RU" sz="5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плохое усвоение учебной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затруднение в освоении компетенций 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Softskil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трудностей при трудоустройстве и адаптации в трудовом коллективе.</a:t>
            </a:r>
            <a:endParaRPr lang="ru-RU" sz="4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7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-545123"/>
            <a:ext cx="10823330" cy="14419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Arial Narrow" panose="020B0606020202030204" pitchFamily="34" charset="0"/>
              </a:rPr>
              <a:t> </a:t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r>
              <a:rPr lang="ru-RU" sz="3100" b="1" dirty="0" smtClean="0">
                <a:latin typeface="Arial Narrow" panose="020B0606020202030204" pitchFamily="34" charset="0"/>
              </a:rPr>
              <a:t/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r>
              <a:rPr lang="ru-RU" sz="4000" b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Коммуникационный </a:t>
            </a:r>
            <a:r>
              <a:rPr lang="ru-RU" sz="4000" b="1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проект «Школа </a:t>
            </a:r>
            <a:r>
              <a:rPr lang="ru-RU" sz="4000" b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Кураторов</a:t>
            </a:r>
            <a: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»</a:t>
            </a:r>
            <a:r>
              <a:rPr lang="ru-RU" b="1" cap="non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154" y="1002323"/>
            <a:ext cx="7772401" cy="577654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целеустремленного 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сообщества 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единую командную работу </a:t>
            </a:r>
            <a:r>
              <a:rPr lang="ru-RU" sz="4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группы 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коммуникационных условиях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2400"/>
              </a:spcBef>
            </a:pP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принципов 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взаимопомощи и милосердия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активному социальному взаимодействию без ущемления прав 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свобод 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 с инвалидностью и ОВЗ</a:t>
            </a:r>
          </a:p>
          <a:p>
            <a:pPr lvl="0">
              <a:spcBef>
                <a:spcPts val="2400"/>
              </a:spcBef>
            </a:pP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добровольческих технологий, и внедрение их в практику 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 движения в городе Курске.</a:t>
            </a:r>
          </a:p>
        </p:txBody>
      </p:sp>
      <p:pic>
        <p:nvPicPr>
          <p:cNvPr id="2050" name="Picture 2" descr="C:\Users\89510\Desktop\ФОТО КГПК\8b2Aabgpx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74" y="1412776"/>
            <a:ext cx="3497626" cy="524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485" y="-545123"/>
            <a:ext cx="10577145" cy="14419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Arial Narrow" panose="020B0606020202030204" pitchFamily="34" charset="0"/>
              </a:rPr>
              <a:t> </a:t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r>
              <a:rPr lang="ru-RU" sz="3100" b="1" dirty="0" smtClean="0">
                <a:latin typeface="Arial Narrow" panose="020B0606020202030204" pitchFamily="34" charset="0"/>
              </a:rPr>
              <a:t/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r>
              <a:rPr lang="ru-RU" sz="4400" b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Коммуникационный </a:t>
            </a:r>
            <a:r>
              <a:rPr lang="ru-RU" sz="4400" b="1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проект «Школа </a:t>
            </a:r>
            <a:r>
              <a:rPr lang="ru-RU" sz="4400" b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Кураторов</a:t>
            </a:r>
            <a:r>
              <a:rPr lang="ru-RU" sz="4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»</a:t>
            </a:r>
            <a:r>
              <a:rPr lang="ru-RU" sz="4000" b="1" cap="non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4900" dirty="0">
                <a:solidFill>
                  <a:schemeClr val="bg1"/>
                </a:solidFill>
              </a:rPr>
              <a:t/>
            </a:r>
            <a:br>
              <a:rPr lang="ru-RU" sz="4900" dirty="0">
                <a:solidFill>
                  <a:schemeClr val="bg1"/>
                </a:solidFill>
              </a:rPr>
            </a:br>
            <a:endParaRPr lang="ru-RU" sz="49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930" y="1002323"/>
            <a:ext cx="7993626" cy="577654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здорового образа жизни и общечеловеческих ценностей в инклюзивной среде</a:t>
            </a:r>
          </a:p>
          <a:p>
            <a:pPr marL="0" indent="0">
              <a:buNone/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способствующих социальной адаптации студентов  с инвалидностью и ОВЗ, развитию лидерских качеств и активной творческой деятельности.</a:t>
            </a:r>
          </a:p>
          <a:p>
            <a:pPr marL="0" lvl="0" indent="0">
              <a:spcBef>
                <a:spcPts val="1800"/>
              </a:spcBef>
              <a:buNone/>
            </a:pP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800"/>
              </a:spcBef>
            </a:pP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необходимым знаниям и умениям для эффективной деятельности Куратора, в том числе особенностям взаимодействия со сверстниками, у которых есть нарушения здоровья по разным нозологиям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94" y="1246201"/>
            <a:ext cx="3903406" cy="236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89510\Desktop\ФОТО КГПК\YOS20oACW6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26" y="3921295"/>
            <a:ext cx="3764974" cy="2509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6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485" y="-545123"/>
            <a:ext cx="10577145" cy="14419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Arial Narrow" panose="020B0606020202030204" pitchFamily="34" charset="0"/>
              </a:rPr>
              <a:t> </a:t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r>
              <a:rPr lang="ru-RU" sz="3100" b="1" dirty="0" smtClean="0">
                <a:latin typeface="Arial Narrow" panose="020B0606020202030204" pitchFamily="34" charset="0"/>
              </a:rPr>
              <a:t/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r>
              <a:rPr lang="ru-RU" sz="4400" b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Коммуникационный </a:t>
            </a:r>
            <a:r>
              <a:rPr lang="ru-RU" sz="4400" b="1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проект «Школа </a:t>
            </a:r>
            <a:r>
              <a:rPr lang="ru-RU" sz="4400" b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Кураторов</a:t>
            </a:r>
            <a:r>
              <a:rPr lang="ru-RU" sz="4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»</a:t>
            </a:r>
            <a:r>
              <a:rPr lang="ru-RU" sz="4000" b="1" cap="non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4900" dirty="0">
                <a:solidFill>
                  <a:schemeClr val="bg1"/>
                </a:solidFill>
              </a:rPr>
              <a:t/>
            </a:r>
            <a:br>
              <a:rPr lang="ru-RU" sz="4900" dirty="0">
                <a:solidFill>
                  <a:schemeClr val="bg1"/>
                </a:solidFill>
              </a:rPr>
            </a:br>
            <a:endParaRPr lang="ru-RU" sz="49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930" y="1002323"/>
            <a:ext cx="7993626" cy="5776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реализации: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ОТБОР в Школу Кураторов.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интернет-пространстве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заявок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претендентов для обучения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8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ОБУЧЕНИЕ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лагерь «Траектория»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Тренинговая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удостоверение об окончании обучения в Школе Кураторов</a:t>
            </a:r>
          </a:p>
          <a:p>
            <a:pPr>
              <a:spcBef>
                <a:spcPts val="18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учебно-адаптационной программе 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движение»</a:t>
            </a:r>
          </a:p>
          <a:p>
            <a:pPr>
              <a:spcBef>
                <a:spcPts val="1800"/>
              </a:spcBef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800"/>
              </a:spcBef>
            </a:pPr>
            <a:endParaRPr lang="ru-RU" sz="4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94" y="1246201"/>
            <a:ext cx="3903406" cy="236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89510\Desktop\ФОТО КГПК\YOS20oACW6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26" y="3921295"/>
            <a:ext cx="3764974" cy="2509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7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137" y="545123"/>
            <a:ext cx="9724293" cy="8352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Кураторов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355" y="1310054"/>
            <a:ext cx="6990735" cy="5292969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1800"/>
              </a:spcBef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апреле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участников коммуникационного проекта «Школа Кураторов» из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2-3 курсов.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800"/>
              </a:spcBef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самих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Кураторов ведется в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всего учебного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                         с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по июнь. </a:t>
            </a:r>
          </a:p>
          <a:p>
            <a:pPr algn="ctr">
              <a:spcBef>
                <a:spcPts val="1800"/>
              </a:spcBef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Офлайн-встречи проходят 1 раз в 2 недели. </a:t>
            </a:r>
          </a:p>
          <a:p>
            <a:pPr algn="ctr">
              <a:spcBef>
                <a:spcPts val="1800"/>
              </a:spcBef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Онлайн-встречи – ежедневно в беседе ВК, где Кураторы получают задания, дают обратную связь, обсуждают текущие вопросы с администрацией колледжа.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C:\Users\89510\Desktop\ФОТО КГПК\0QNB1r3aJ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412776"/>
            <a:ext cx="3575720" cy="2681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0"/>
          <a:stretch/>
        </p:blipFill>
        <p:spPr bwMode="auto">
          <a:xfrm>
            <a:off x="8037906" y="4365104"/>
            <a:ext cx="3866062" cy="224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98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137" y="79131"/>
            <a:ext cx="9724293" cy="82647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Кураторов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6852" y="722671"/>
            <a:ext cx="10835147" cy="58803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тренингов, деловых игр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занятий прививаем необходимые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кураторской деятельности. Это: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благоприятный климат в курируемых группах 1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конструктивных решений в конфликтных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саморегуляции и самовосстановления 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передачи своих знаний и постановка целей студентам 1 курса ясно, четко, кратко и понятно – основы ораторского искусства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обязанностей в курируемой группе по способностям и возможностям студентов 1 курса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процесса с учётом физических возможностей всех членов курируемой группы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своих социально-значимых проектов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79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26" y="123092"/>
            <a:ext cx="11970774" cy="80889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Учебно-адаптационной программы 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Proдвижение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130" y="901921"/>
            <a:ext cx="5530644" cy="595607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«Формула успеха», 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марафон,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студенческого творчества «Перекресток открытий», 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Интеллектуально-развлекательная игра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Кинофестиваль «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лента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социально-значимых проектов «Открытый проект – мы выбираем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89510\Desktop\ФОТО КГПК\ERHfiP6Kc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85" y="660149"/>
            <a:ext cx="4007768" cy="2670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89510\Desktop\ФОТО КГПК\LYQKJHX_V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8008" y="4372917"/>
            <a:ext cx="3600834" cy="248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89510\Desktop\ФОТО КГПК\wvOJwpg11o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b="10221"/>
          <a:stretch/>
        </p:blipFill>
        <p:spPr bwMode="auto">
          <a:xfrm>
            <a:off x="8331962" y="2204864"/>
            <a:ext cx="3888432" cy="2606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3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877" y="123092"/>
            <a:ext cx="10916159" cy="80889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делают Кураторы 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1 курса?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844" y="1099038"/>
            <a:ext cx="6562912" cy="565345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дружный коллектив в инклюзивных группах. </a:t>
            </a:r>
            <a:endParaRPr lang="ru-RU" sz="3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с инвалидностью и ОВЗ влиться в активную жизнь колледжа.</a:t>
            </a:r>
          </a:p>
          <a:p>
            <a:pPr>
              <a:spcBef>
                <a:spcPts val="2400"/>
              </a:spcBef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Кураторы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помощники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классным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руководителям.</a:t>
            </a:r>
          </a:p>
          <a:p>
            <a:pPr>
              <a:spcBef>
                <a:spcPts val="2400"/>
              </a:spcBef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Кураторы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ведут подготовку студентов 1 курса к участию в учебно-адаптационной программы «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Proдвижение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8206" r="18417" b="8077"/>
          <a:stretch/>
        </p:blipFill>
        <p:spPr>
          <a:xfrm>
            <a:off x="7978756" y="1048497"/>
            <a:ext cx="3814051" cy="27012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74" name="Picture 2" descr="C:\Users\89510\Desktop\ФОТО КГПК\YJ5C5xwh0_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18" y="4077072"/>
            <a:ext cx="3763772" cy="2508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0142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575</Words>
  <Application>Microsoft Office PowerPoint</Application>
  <PresentationFormat>Произвольный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Развитие коммуникативных навыков у студентов инклюзивных групп  ОБПОУ «Курский государственный  политехнический колледж»  на примере реализации коммуникационного проекта  «Школа Кураторов»       педагог-психолог Морозова И.В.</vt:lpstr>
      <vt:lpstr>   Трудности характерные только для студентов первого курса   </vt:lpstr>
      <vt:lpstr>   Коммуникационный проект «Школа Кураторов»  </vt:lpstr>
      <vt:lpstr>   Коммуникационный проект «Школа Кураторов»  </vt:lpstr>
      <vt:lpstr>   Коммуникационный проект «Школа Кураторов»  </vt:lpstr>
      <vt:lpstr>Обучение Кураторов</vt:lpstr>
      <vt:lpstr>Обучение Кураторов</vt:lpstr>
      <vt:lpstr>Учебно-адаптационной программы «Proдвижение»</vt:lpstr>
      <vt:lpstr>Что делают Кураторы в группах 1 курса? </vt:lpstr>
      <vt:lpstr>Планы на 2021-2022 учебный год.</vt:lpstr>
      <vt:lpstr>Что даёт проект каждому участнику?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коммуникативных навыков у студентов инклюзивных групп  ОБПОУ «Курский государственный  политехнический колледж»  на примере реализации коммуникационного проекта  «Школа Кураторов»       педагог-психолог Морозова И.В.</dc:title>
  <dc:creator>89510789007</dc:creator>
  <cp:lastModifiedBy>89510789007</cp:lastModifiedBy>
  <cp:revision>10</cp:revision>
  <dcterms:modified xsi:type="dcterms:W3CDTF">2021-12-01T23:03:39Z</dcterms:modified>
</cp:coreProperties>
</file>