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280" r:id="rId3"/>
    <p:sldId id="279" r:id="rId4"/>
    <p:sldId id="266" r:id="rId5"/>
    <p:sldId id="273" r:id="rId6"/>
    <p:sldId id="274" r:id="rId7"/>
    <p:sldId id="275" r:id="rId8"/>
    <p:sldId id="277" r:id="rId9"/>
    <p:sldId id="278" r:id="rId10"/>
    <p:sldId id="265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60"/>
  </p:normalViewPr>
  <p:slideViewPr>
    <p:cSldViewPr>
      <p:cViewPr varScale="1">
        <p:scale>
          <a:sx n="109" d="100"/>
          <a:sy n="109" d="100"/>
        </p:scale>
        <p:origin x="178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7EAB-3376-4E74-B163-D689DC8E32D6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7754C-371F-438C-947D-31AD4D0D84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77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16832"/>
            <a:ext cx="8077200" cy="2614016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Реализация системы адаптации лиц с инвалидностью и ОВЗ в условиях среднего профессионального образования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r>
              <a:rPr lang="ru-RU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Шалимова Л.Н.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52"/>
            <a:ext cx="8077200" cy="14996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ОБПОУ «Курский государственный политехнический колледж»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8940"/>
            <a:ext cx="2161516" cy="835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3745663" cy="306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совместной деятельности при работе с педагогом-психологом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арт-альбомы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фотоколлажи и фотодневники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рисунки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мини-сочинения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или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эссе на заданную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тему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дневники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амятки 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тд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48">
            <a:off x="4019202" y="3938696"/>
            <a:ext cx="1920894" cy="2721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19717"/>
            <a:ext cx="2736304" cy="1825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445">
            <a:off x="6602633" y="3917639"/>
            <a:ext cx="1914429" cy="27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25272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службы 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с инвалидностью и ОВЗ: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625609"/>
          </a:xfrm>
        </p:spPr>
        <p:txBody>
          <a:bodyPr numCol="3">
            <a:no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готовность обучающегося с инвалидностью и ОВЗ к дальнейшей работе и достаточные способности к самопознанию, саморазвитию, самоопределению;</a:t>
            </a:r>
          </a:p>
          <a:p>
            <a:pPr>
              <a:spcAft>
                <a:spcPts val="800"/>
              </a:spcAft>
            </a:pPr>
            <a:r>
              <a:rPr lang="ru-RU" sz="1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сформированность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мотивации, ответственного отношения к заданиям;</a:t>
            </a:r>
          </a:p>
          <a:p>
            <a:pPr>
              <a:spcAft>
                <a:spcPts val="80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адекватная </a:t>
            </a: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самооценка и оценка окружающих людей;</a:t>
            </a:r>
          </a:p>
          <a:p>
            <a:pPr>
              <a:spcAft>
                <a:spcPts val="80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сформированный </a:t>
            </a: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самоконтроль на основе развития эмоциональных и волевых качеств;</a:t>
            </a:r>
          </a:p>
          <a:p>
            <a:pPr>
              <a:spcAft>
                <a:spcPts val="80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умение </a:t>
            </a: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вести диалог с разными людьми, достигать в нем взаимопонимания, находить общие цели и сотрудничать для их достижения;</a:t>
            </a:r>
          </a:p>
          <a:p>
            <a:pPr>
              <a:spcAft>
                <a:spcPts val="80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понимание </a:t>
            </a: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ценностей здорового и безопасного образа жизни;</a:t>
            </a:r>
          </a:p>
          <a:p>
            <a:pPr>
              <a:spcAft>
                <a:spcPts val="80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понимание </a:t>
            </a: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 неприятие вредных привычек (курения, употребления алкоголя, наркотиков);</a:t>
            </a:r>
          </a:p>
          <a:p>
            <a:pPr>
              <a:spcAft>
                <a:spcPts val="80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ответственное </a:t>
            </a: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отношение к созданию семьи на основе осмысленного принятия ценностей 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семейной </a:t>
            </a: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жизни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продуктивное общение и взаимодействие в процессе совместной деятельности, согласование позиции с другими участниками деятельности, эффективное разрешение и предотвращение конфликтов;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овладение навыками разрешения проблем;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определение назначения и функций различных социальных институтов;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повышение качества оказания консультативной, методической, правовой и психолого-педагогической помощи для студентов с ОВЗ и их родителей;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формирование личности студента с ОВЗ, социализированной к условиям профессиональной среды;</a:t>
            </a:r>
          </a:p>
          <a:p>
            <a:pPr>
              <a:lnSpc>
                <a:spcPct val="120000"/>
              </a:lnSpc>
            </a:pPr>
            <a:endParaRPr lang="ru-RU" sz="1600" dirty="0" smtClean="0"/>
          </a:p>
          <a:p>
            <a:pPr>
              <a:spcAft>
                <a:spcPts val="800"/>
              </a:spcAft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" y="1774825"/>
            <a:ext cx="7401560" cy="4625975"/>
          </a:xfrm>
        </p:spPr>
      </p:pic>
    </p:spTree>
    <p:extLst>
      <p:ext uri="{BB962C8B-B14F-4D97-AF65-F5344CB8AC3E}">
        <p14:creationId xmlns:p14="http://schemas.microsoft.com/office/powerpoint/2010/main" val="11246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сопровождения: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всесторонней психологической поддержки обучающимся с инвалидностью и ОВЗ в получении профессионального образования, личностном развитии, укреплении здоровья, социальной адаптации и 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самореализации</a:t>
            </a:r>
          </a:p>
          <a:p>
            <a:pPr marL="118872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работы:</a:t>
            </a:r>
            <a:endParaRPr lang="ru-RU" sz="1900" b="1" dirty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благоприятного микроклимата в группах,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обеспечение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психологического комфорта и защиты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личностного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пространства обучающихся;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обучающимся с инвалидностью и ОВЗ,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комплексной помощи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саморазвитии и самореализации в процессе обучения;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связей и партнерских отношений между семьей и колледжем</a:t>
            </a:r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25" y="2780928"/>
            <a:ext cx="1505352" cy="17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5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Методики для выявления проблем адаптации и социализации: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960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Методика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Автор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изучение самооценки психических состояний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Айзенк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изучение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социализированности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личности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 И. Рожков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индекса толерантности; определение системы ценностных ориентаций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Рокич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социально-психологической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адаптированности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Роджерс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Р.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Даймонд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адаптации Т. В. Снегиревой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методика диагностики показателей и форм агрессии 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 </a:t>
                      </a:r>
                      <a:r>
                        <a:rPr kumimoji="0" lang="ru-RU" sz="16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Басс</a:t>
                      </a:r>
                      <a:r>
                        <a:rPr kumimoji="0" lang="ru-RU" sz="16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 А. </a:t>
                      </a:r>
                      <a:r>
                        <a:rPr kumimoji="0" lang="ru-RU" sz="16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Дарки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методика 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экспресс-оценки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выраженности состояний тревожности и депрессии 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Яхин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К.К., Менделевич Д.М.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суицидального риска 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(модификация Т.Н. Разуваевой)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Тест-опросник</a:t>
                      </a: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депрессии 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8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возникающие в процессе обучения у студентов с ОВЗ и инвалидностью: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Проблемы адаптации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18872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Проблемы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эмоционально-волевой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сферы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18872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Проблемы познавательной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сферы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18872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Проблемы межличностного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общения;</a:t>
            </a:r>
          </a:p>
          <a:p>
            <a:pPr marL="118872" indent="0"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Проблемы самооценки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9999" y="5409223"/>
            <a:ext cx="3761277" cy="146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Проблемы адаптации и их решение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«Формула успеха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«Школа кураторов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Студенческий Актив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Психологический клуб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«Путь к себе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3347906" cy="223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49" y="4044569"/>
            <a:ext cx="3059832" cy="204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3" y="3140968"/>
            <a:ext cx="20162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69" y="3587596"/>
            <a:ext cx="2843808" cy="213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26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ru-RU" sz="3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проблемы </a:t>
            </a: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эмоционально-волевой сферы</a:t>
            </a:r>
            <a: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психологического клуба «Путь к себе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«Психологическое занятие «Умей управлять собой»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 «Повышение стрессоустойчивости перед экзаменами»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 научиться не унывать»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 помощи родителям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Службы сопровождения физического, психического и социального развития для обучающихся, в том числе с инвалидностью и ОВЗ по программе «Свет души моей» и «Вернем улыбку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детям»</a:t>
            </a:r>
          </a:p>
          <a:p>
            <a:pPr marL="118872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53136"/>
            <a:ext cx="2699792" cy="202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44679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5031154"/>
            <a:ext cx="2412181" cy="160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68339"/>
            <a:ext cx="1450645" cy="1934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96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проблемы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познавательной сферы</a:t>
            </a:r>
            <a: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педагогических работников СПО</a:t>
            </a:r>
          </a:p>
          <a:p>
            <a:pPr marL="118872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«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лиц с инвалидностью и ограниченными возможностями здоровья в условиях среднего профессионального образования» 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marR="196850" indent="0" eaLnBrk="0" hangingPunc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«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доступной образовательной среды для лиц с инвалидностью и ограниченными возможностями здоровья в условиях среднего профессионального образования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студентами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Тренинги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развитию внимания, памяти, мышления, когнитивных процессов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25144"/>
            <a:ext cx="2699792" cy="180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99883"/>
            <a:ext cx="2834143" cy="189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55" y="4751915"/>
            <a:ext cx="2627784" cy="1747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351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межличностного общения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5725" algn="ctr">
              <a:lnSpc>
                <a:spcPct val="115000"/>
              </a:lnSpc>
              <a:spcAft>
                <a:spcPts val="0"/>
              </a:spcAft>
              <a:tabLst>
                <a:tab pos="232410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студентами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Работа службы медиации и программа «Успех»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Работа психологического клуба «Путь к себе»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«Я делаю свой выбор»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 «Я УЧУСЬ Общаться»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Посещение клуба на базе общежития «Клуб будущих матерей», «Мой дом»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Тренинги личностного роста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«Учимся жить без конфликтов»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Деловая игра «Быть толерантным»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Организовано индивидуальное консультирование родителей по возникшим проблемам (непонимание в семье, разборы семейных конфликтов, налаживание внутрисемейных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отношений)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45024"/>
            <a:ext cx="2315750" cy="16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14" y="1595780"/>
            <a:ext cx="2521373" cy="168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2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самооценки </a:t>
            </a:r>
            <a: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Тренинги позитивного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самовосприятия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уверенного поведения (отработка навыков уверенного поведения 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анализ сильных и слабых сторон личности, овладение психотехническими приемами, направленными на создание положительного образа «Я»);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spcAft>
                <a:spcPts val="0"/>
              </a:spcAft>
              <a:buNone/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занятие «Между нами» 1-2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  <a:endParaRPr lang="ru-RU" sz="2000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spcAft>
                <a:spcPts val="0"/>
              </a:spcAft>
              <a:buNone/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занятие «Мои ресурсы» 3-4 курс      </a:t>
            </a:r>
            <a:endParaRPr lang="ru-RU" sz="2000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spcAft>
                <a:spcPts val="0"/>
              </a:spcAft>
              <a:buNone/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и мир» (управление эмоциями) 3-4 курс</a:t>
            </a:r>
            <a:endParaRPr lang="ru-RU" sz="20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spcAft>
                <a:spcPts val="0"/>
              </a:spcAft>
              <a:buNone/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«Мои ценности» 1-2 курс</a:t>
            </a:r>
            <a:endParaRPr lang="ru-RU" sz="20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50" y="4437112"/>
            <a:ext cx="3168118" cy="211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72923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38" y="4797152"/>
            <a:ext cx="2411760" cy="12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6738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610</TotalTime>
  <Words>761</Words>
  <Application>Microsoft Office PowerPoint</Application>
  <PresentationFormat>Экран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Модульная</vt:lpstr>
      <vt:lpstr>Реализация системы адаптации лиц с инвалидностью и ОВЗ в условиях среднего профессионального образования       Педагог-психолог Шалимова Л.Н. </vt:lpstr>
      <vt:lpstr>Цель сопровождения:</vt:lpstr>
      <vt:lpstr>Методики для выявления проблем адаптации и социализации:</vt:lpstr>
      <vt:lpstr>Проблемы, возникающие в процессе обучения у студентов с ОВЗ и инвалидностью:</vt:lpstr>
      <vt:lpstr>Проблемы адаптации и их решение</vt:lpstr>
      <vt:lpstr>Решение проблемы эмоционально-волевой сферы </vt:lpstr>
      <vt:lpstr>Решение проблемы познавательной сферы </vt:lpstr>
      <vt:lpstr>Проблемы межличностного общения  </vt:lpstr>
      <vt:lpstr>Проблемы самооценки  </vt:lpstr>
      <vt:lpstr>Продукты совместной деятельности при работе с педагогом-психологом</vt:lpstr>
      <vt:lpstr>Результаты при работе психолого-педагогической службы с обучающимися с инвалидностью и ОВЗ: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Психолого-педагогические условия реализации адаптированной образовательной программы СПО Подготовила: педагог-психолог Шалимова Л.Н. </dc:title>
  <dc:creator>user</dc:creator>
  <cp:lastModifiedBy>Шалимова Людмила Леонидовна</cp:lastModifiedBy>
  <cp:revision>37</cp:revision>
  <dcterms:created xsi:type="dcterms:W3CDTF">2021-05-17T09:21:58Z</dcterms:created>
  <dcterms:modified xsi:type="dcterms:W3CDTF">2021-12-02T07:19:37Z</dcterms:modified>
</cp:coreProperties>
</file>