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</p:sldMasterIdLst>
  <p:sldIdLst>
    <p:sldId id="257" r:id="rId2"/>
    <p:sldId id="267" r:id="rId3"/>
    <p:sldId id="268" r:id="rId4"/>
    <p:sldId id="271" r:id="rId5"/>
    <p:sldId id="270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41D61"/>
    <a:srgbClr val="660066"/>
    <a:srgbClr val="D24CE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25" autoAdjust="0"/>
    <p:restoredTop sz="94660"/>
  </p:normalViewPr>
  <p:slideViewPr>
    <p:cSldViewPr snapToGrid="0">
      <p:cViewPr>
        <p:scale>
          <a:sx n="73" d="100"/>
          <a:sy n="73" d="100"/>
        </p:scale>
        <p:origin x="-432" y="-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3598269-987B-4137-9179-A0D9D222EDFD}" type="doc">
      <dgm:prSet loTypeId="urn:microsoft.com/office/officeart/2005/8/layout/hList1" loCatId="list" qsTypeId="urn:microsoft.com/office/officeart/2005/8/quickstyle/simple1" qsCatId="simple" csTypeId="urn:microsoft.com/office/officeart/2005/8/colors/accent3_2" csCatId="accent3" phldr="1"/>
      <dgm:spPr/>
      <dgm:t>
        <a:bodyPr/>
        <a:lstStyle/>
        <a:p>
          <a:endParaRPr lang="ru-RU"/>
        </a:p>
      </dgm:t>
    </dgm:pt>
    <dgm:pt modelId="{A9F8EF04-72E4-4519-A565-8C51C0E81723}">
      <dgm:prSet phldrT="[Текст]" custT="1"/>
      <dgm:spPr/>
      <dgm:t>
        <a:bodyPr/>
        <a:lstStyle/>
        <a:p>
          <a:r>
            <a:rPr lang="ru-RU" sz="1600" b="1" dirty="0" smtClean="0"/>
            <a:t>организационно-педагогическое сопровождение</a:t>
          </a:r>
          <a:endParaRPr lang="ru-RU" sz="1600" dirty="0"/>
        </a:p>
      </dgm:t>
    </dgm:pt>
    <dgm:pt modelId="{4787EAA3-B126-434B-A04E-EAB015BC3959}" type="parTrans" cxnId="{8BE2F76E-C3B0-4AEB-812D-63E53B1E622B}">
      <dgm:prSet/>
      <dgm:spPr/>
      <dgm:t>
        <a:bodyPr/>
        <a:lstStyle/>
        <a:p>
          <a:endParaRPr lang="ru-RU"/>
        </a:p>
      </dgm:t>
    </dgm:pt>
    <dgm:pt modelId="{CC55D88F-BE5F-48DF-9DA8-F46339116E46}" type="sibTrans" cxnId="{8BE2F76E-C3B0-4AEB-812D-63E53B1E622B}">
      <dgm:prSet/>
      <dgm:spPr/>
      <dgm:t>
        <a:bodyPr/>
        <a:lstStyle/>
        <a:p>
          <a:endParaRPr lang="ru-RU"/>
        </a:p>
      </dgm:t>
    </dgm:pt>
    <dgm:pt modelId="{48C8E875-B9C0-4B02-8E50-05C6E8D6EFA4}">
      <dgm:prSet phldrT="[Текст]" custT="1"/>
      <dgm:spPr/>
      <dgm:t>
        <a:bodyPr/>
        <a:lstStyle/>
        <a:p>
          <a:r>
            <a:rPr lang="ru-RU" sz="1400" dirty="0" smtClean="0"/>
            <a:t>Коррекция личности</a:t>
          </a:r>
          <a:endParaRPr lang="ru-RU" sz="1400" dirty="0"/>
        </a:p>
      </dgm:t>
    </dgm:pt>
    <dgm:pt modelId="{7792ED32-D8E6-40FC-9F2C-585E220AA740}" type="parTrans" cxnId="{879EB526-3D21-474E-BAA0-4C228CBF4347}">
      <dgm:prSet/>
      <dgm:spPr/>
      <dgm:t>
        <a:bodyPr/>
        <a:lstStyle/>
        <a:p>
          <a:endParaRPr lang="ru-RU"/>
        </a:p>
      </dgm:t>
    </dgm:pt>
    <dgm:pt modelId="{9A9D3067-C47A-423A-8E97-C305BF998017}" type="sibTrans" cxnId="{879EB526-3D21-474E-BAA0-4C228CBF4347}">
      <dgm:prSet/>
      <dgm:spPr/>
      <dgm:t>
        <a:bodyPr/>
        <a:lstStyle/>
        <a:p>
          <a:endParaRPr lang="ru-RU"/>
        </a:p>
      </dgm:t>
    </dgm:pt>
    <dgm:pt modelId="{9961B29A-8373-45BE-85BD-79EDE285F2BE}">
      <dgm:prSet phldrT="[Текст]" custT="1"/>
      <dgm:spPr/>
      <dgm:t>
        <a:bodyPr/>
        <a:lstStyle/>
        <a:p>
          <a:r>
            <a:rPr lang="ru-RU" sz="1600" b="1" dirty="0" smtClean="0"/>
            <a:t>организационно-педагогическое сопровождение </a:t>
          </a:r>
          <a:endParaRPr lang="ru-RU" sz="1600" dirty="0"/>
        </a:p>
      </dgm:t>
    </dgm:pt>
    <dgm:pt modelId="{8BC5DB91-6A9F-4B40-B545-4E15A5AFA9E0}" type="parTrans" cxnId="{F5E2D98F-3DBE-43A2-9BED-314076DFF60C}">
      <dgm:prSet/>
      <dgm:spPr/>
      <dgm:t>
        <a:bodyPr/>
        <a:lstStyle/>
        <a:p>
          <a:endParaRPr lang="ru-RU"/>
        </a:p>
      </dgm:t>
    </dgm:pt>
    <dgm:pt modelId="{7773F882-7BEA-4FD5-8E08-E709CC5406EC}" type="sibTrans" cxnId="{F5E2D98F-3DBE-43A2-9BED-314076DFF60C}">
      <dgm:prSet/>
      <dgm:spPr/>
      <dgm:t>
        <a:bodyPr/>
        <a:lstStyle/>
        <a:p>
          <a:endParaRPr lang="ru-RU"/>
        </a:p>
      </dgm:t>
    </dgm:pt>
    <dgm:pt modelId="{17510472-89A0-4410-9E2E-F62E53E6EF94}">
      <dgm:prSet phldrT="[Текст]" custT="1"/>
      <dgm:spPr/>
      <dgm:t>
        <a:bodyPr/>
        <a:lstStyle/>
        <a:p>
          <a:r>
            <a:rPr lang="ru-RU" sz="1400" dirty="0" smtClean="0"/>
            <a:t>Контроль учебы</a:t>
          </a:r>
          <a:endParaRPr lang="ru-RU" sz="1400" dirty="0"/>
        </a:p>
      </dgm:t>
    </dgm:pt>
    <dgm:pt modelId="{A6F30FFD-1B98-469E-B47F-8076AFE2117F}" type="parTrans" cxnId="{D1323C17-5795-4983-9DE2-4E0EB5926747}">
      <dgm:prSet/>
      <dgm:spPr/>
      <dgm:t>
        <a:bodyPr/>
        <a:lstStyle/>
        <a:p>
          <a:endParaRPr lang="ru-RU"/>
        </a:p>
      </dgm:t>
    </dgm:pt>
    <dgm:pt modelId="{BC69AD68-3BCC-4028-9215-55D860DFFDE3}" type="sibTrans" cxnId="{D1323C17-5795-4983-9DE2-4E0EB5926747}">
      <dgm:prSet/>
      <dgm:spPr/>
      <dgm:t>
        <a:bodyPr/>
        <a:lstStyle/>
        <a:p>
          <a:endParaRPr lang="ru-RU"/>
        </a:p>
      </dgm:t>
    </dgm:pt>
    <dgm:pt modelId="{A8472FBB-3770-4AD3-8D90-6B78FD86FA0F}">
      <dgm:prSet phldrT="[Текст]" custT="1"/>
      <dgm:spPr/>
      <dgm:t>
        <a:bodyPr/>
        <a:lstStyle/>
        <a:p>
          <a:r>
            <a:rPr lang="ru-RU" sz="1600" b="1" dirty="0" smtClean="0"/>
            <a:t>Социальное сопровождение</a:t>
          </a:r>
          <a:endParaRPr lang="ru-RU" sz="1600" b="1" dirty="0"/>
        </a:p>
      </dgm:t>
    </dgm:pt>
    <dgm:pt modelId="{13BE2B9E-BFFB-4DFC-9F56-3D8B7D1DD6B0}" type="parTrans" cxnId="{DB41F466-D20F-439E-81CD-CBEBBE36A7D8}">
      <dgm:prSet/>
      <dgm:spPr/>
      <dgm:t>
        <a:bodyPr/>
        <a:lstStyle/>
        <a:p>
          <a:endParaRPr lang="ru-RU"/>
        </a:p>
      </dgm:t>
    </dgm:pt>
    <dgm:pt modelId="{C55EE4AC-C262-4A37-8771-B32068F13B50}" type="sibTrans" cxnId="{DB41F466-D20F-439E-81CD-CBEBBE36A7D8}">
      <dgm:prSet/>
      <dgm:spPr/>
      <dgm:t>
        <a:bodyPr/>
        <a:lstStyle/>
        <a:p>
          <a:endParaRPr lang="ru-RU"/>
        </a:p>
      </dgm:t>
    </dgm:pt>
    <dgm:pt modelId="{7738D210-BE30-4A12-8D3C-D6016D0DF7A1}">
      <dgm:prSet phldrT="[Текст]" custT="1"/>
      <dgm:spPr/>
      <dgm:t>
        <a:bodyPr/>
        <a:lstStyle/>
        <a:p>
          <a:r>
            <a:rPr lang="ru-RU" sz="1400" dirty="0" smtClean="0"/>
            <a:t>Содействие в решении бытовых проблем</a:t>
          </a:r>
          <a:endParaRPr lang="ru-RU" sz="1400" dirty="0"/>
        </a:p>
      </dgm:t>
    </dgm:pt>
    <dgm:pt modelId="{24FB1C46-CE99-411E-8FC3-8FB0466C28CB}" type="parTrans" cxnId="{E34BDDF8-1BA4-4C2B-8B4F-03C68A2B78C4}">
      <dgm:prSet/>
      <dgm:spPr/>
      <dgm:t>
        <a:bodyPr/>
        <a:lstStyle/>
        <a:p>
          <a:endParaRPr lang="ru-RU"/>
        </a:p>
      </dgm:t>
    </dgm:pt>
    <dgm:pt modelId="{C3C52F1C-EE8D-413C-8C46-8AF4FD943EB7}" type="sibTrans" cxnId="{E34BDDF8-1BA4-4C2B-8B4F-03C68A2B78C4}">
      <dgm:prSet/>
      <dgm:spPr/>
      <dgm:t>
        <a:bodyPr/>
        <a:lstStyle/>
        <a:p>
          <a:endParaRPr lang="ru-RU"/>
        </a:p>
      </dgm:t>
    </dgm:pt>
    <dgm:pt modelId="{D1C3F326-94F9-4D35-AA13-FF58FCF2270E}">
      <dgm:prSet phldrT="[Текст]" custT="1"/>
      <dgm:spPr/>
      <dgm:t>
        <a:bodyPr/>
        <a:lstStyle/>
        <a:p>
          <a:r>
            <a:rPr lang="ru-RU" sz="1400" dirty="0" smtClean="0"/>
            <a:t>Организация досуга</a:t>
          </a:r>
          <a:endParaRPr lang="ru-RU" sz="1400" dirty="0"/>
        </a:p>
      </dgm:t>
    </dgm:pt>
    <dgm:pt modelId="{B74B199E-9B20-4C2B-A4D9-4665C72C74A6}" type="parTrans" cxnId="{8747958D-19A4-40D9-9F83-F50EE2BA00BA}">
      <dgm:prSet/>
      <dgm:spPr/>
      <dgm:t>
        <a:bodyPr/>
        <a:lstStyle/>
        <a:p>
          <a:endParaRPr lang="ru-RU"/>
        </a:p>
      </dgm:t>
    </dgm:pt>
    <dgm:pt modelId="{9141503F-C60B-47E8-90E8-B920164ABFD6}" type="sibTrans" cxnId="{8747958D-19A4-40D9-9F83-F50EE2BA00BA}">
      <dgm:prSet/>
      <dgm:spPr/>
      <dgm:t>
        <a:bodyPr/>
        <a:lstStyle/>
        <a:p>
          <a:endParaRPr lang="ru-RU"/>
        </a:p>
      </dgm:t>
    </dgm:pt>
    <dgm:pt modelId="{3D949315-7062-4726-A127-303FBDD718DC}">
      <dgm:prSet phldrT="[Текст]" custT="1"/>
      <dgm:spPr/>
      <dgm:t>
        <a:bodyPr/>
        <a:lstStyle/>
        <a:p>
          <a:r>
            <a:rPr lang="ru-RU" sz="1400" dirty="0" smtClean="0"/>
            <a:t>Воспитание</a:t>
          </a:r>
          <a:endParaRPr lang="ru-RU" sz="1400" dirty="0"/>
        </a:p>
      </dgm:t>
    </dgm:pt>
    <dgm:pt modelId="{8FBE0D22-EA9E-4506-AD6A-07E83A108F01}" type="parTrans" cxnId="{DA993D3F-A1E8-46F8-A218-27D56C94085E}">
      <dgm:prSet/>
      <dgm:spPr/>
      <dgm:t>
        <a:bodyPr/>
        <a:lstStyle/>
        <a:p>
          <a:endParaRPr lang="ru-RU"/>
        </a:p>
      </dgm:t>
    </dgm:pt>
    <dgm:pt modelId="{8129A70F-9470-49CA-AA2E-0DD961051CA5}" type="sibTrans" cxnId="{DA993D3F-A1E8-46F8-A218-27D56C94085E}">
      <dgm:prSet/>
      <dgm:spPr/>
      <dgm:t>
        <a:bodyPr/>
        <a:lstStyle/>
        <a:p>
          <a:endParaRPr lang="ru-RU"/>
        </a:p>
      </dgm:t>
    </dgm:pt>
    <dgm:pt modelId="{E49BE271-471C-4C11-81D6-9CDE95391785}">
      <dgm:prSet phldrT="[Текст]" custT="1"/>
      <dgm:spPr/>
      <dgm:t>
        <a:bodyPr/>
        <a:lstStyle/>
        <a:p>
          <a:r>
            <a:rPr lang="ru-RU" sz="1400" dirty="0" smtClean="0"/>
            <a:t>Психологическая поддержка</a:t>
          </a:r>
          <a:endParaRPr lang="ru-RU" sz="1400" dirty="0"/>
        </a:p>
      </dgm:t>
    </dgm:pt>
    <dgm:pt modelId="{02565FAA-184A-4388-8035-1D0C40C10E8E}" type="parTrans" cxnId="{B5B65210-3156-49B2-B7DB-81EDABEFCF24}">
      <dgm:prSet/>
      <dgm:spPr/>
      <dgm:t>
        <a:bodyPr/>
        <a:lstStyle/>
        <a:p>
          <a:endParaRPr lang="ru-RU"/>
        </a:p>
      </dgm:t>
    </dgm:pt>
    <dgm:pt modelId="{59EFDADC-AE1E-4E35-BE19-307701C06D73}" type="sibTrans" cxnId="{B5B65210-3156-49B2-B7DB-81EDABEFCF24}">
      <dgm:prSet/>
      <dgm:spPr/>
      <dgm:t>
        <a:bodyPr/>
        <a:lstStyle/>
        <a:p>
          <a:endParaRPr lang="ru-RU"/>
        </a:p>
      </dgm:t>
    </dgm:pt>
    <dgm:pt modelId="{FC357B99-1D9F-48DC-B561-A651E089331B}">
      <dgm:prSet phldrT="[Текст]" custT="1"/>
      <dgm:spPr/>
      <dgm:t>
        <a:bodyPr/>
        <a:lstStyle/>
        <a:p>
          <a:r>
            <a:rPr lang="ru-RU" sz="1400" dirty="0" smtClean="0"/>
            <a:t>Помощь в освоении дисциплин</a:t>
          </a:r>
          <a:endParaRPr lang="ru-RU" sz="1400" dirty="0"/>
        </a:p>
      </dgm:t>
    </dgm:pt>
    <dgm:pt modelId="{1795110F-2D49-4E15-9DBC-30F0BF8BF920}" type="parTrans" cxnId="{A8606FD7-059E-4DA3-94CC-F1DD84A0A11C}">
      <dgm:prSet/>
      <dgm:spPr/>
      <dgm:t>
        <a:bodyPr/>
        <a:lstStyle/>
        <a:p>
          <a:endParaRPr lang="ru-RU"/>
        </a:p>
      </dgm:t>
    </dgm:pt>
    <dgm:pt modelId="{D6FEF2C6-7115-4349-9B42-24166A3721C6}" type="sibTrans" cxnId="{A8606FD7-059E-4DA3-94CC-F1DD84A0A11C}">
      <dgm:prSet/>
      <dgm:spPr/>
      <dgm:t>
        <a:bodyPr/>
        <a:lstStyle/>
        <a:p>
          <a:endParaRPr lang="ru-RU"/>
        </a:p>
      </dgm:t>
    </dgm:pt>
    <dgm:pt modelId="{6733351E-4941-4A84-B4C1-6C0E7B324C5F}">
      <dgm:prSet phldrT="[Текст]" custT="1"/>
      <dgm:spPr/>
      <dgm:t>
        <a:bodyPr/>
        <a:lstStyle/>
        <a:p>
          <a:r>
            <a:rPr lang="ru-RU" sz="1400" dirty="0" smtClean="0"/>
            <a:t>Формирование личностных компетенций</a:t>
          </a:r>
          <a:endParaRPr lang="ru-RU" sz="1400" dirty="0"/>
        </a:p>
      </dgm:t>
    </dgm:pt>
    <dgm:pt modelId="{30C03618-6089-4DA8-B7E3-A22200282C69}" type="parTrans" cxnId="{F7A1E2C1-1196-4D0B-981A-4BBE0666EA98}">
      <dgm:prSet/>
      <dgm:spPr/>
      <dgm:t>
        <a:bodyPr/>
        <a:lstStyle/>
        <a:p>
          <a:endParaRPr lang="ru-RU"/>
        </a:p>
      </dgm:t>
    </dgm:pt>
    <dgm:pt modelId="{8FC8265E-D4C8-4066-97DA-619B352E5E0C}" type="sibTrans" cxnId="{F7A1E2C1-1196-4D0B-981A-4BBE0666EA98}">
      <dgm:prSet/>
      <dgm:spPr/>
      <dgm:t>
        <a:bodyPr/>
        <a:lstStyle/>
        <a:p>
          <a:endParaRPr lang="ru-RU"/>
        </a:p>
      </dgm:t>
    </dgm:pt>
    <dgm:pt modelId="{E2B27528-8F6E-4D81-BF93-860076E1CC99}" type="pres">
      <dgm:prSet presAssocID="{53598269-987B-4137-9179-A0D9D222EDFD}" presName="Name0" presStyleCnt="0">
        <dgm:presLayoutVars>
          <dgm:dir/>
          <dgm:animLvl val="lvl"/>
          <dgm:resizeHandles val="exact"/>
        </dgm:presLayoutVars>
      </dgm:prSet>
      <dgm:spPr/>
    </dgm:pt>
    <dgm:pt modelId="{E21B7D25-E954-4FBE-B35C-48DF7FCAFFD3}" type="pres">
      <dgm:prSet presAssocID="{A9F8EF04-72E4-4519-A565-8C51C0E81723}" presName="composite" presStyleCnt="0"/>
      <dgm:spPr/>
    </dgm:pt>
    <dgm:pt modelId="{2EF7A33F-9C7A-410C-A705-45D0F0AE1692}" type="pres">
      <dgm:prSet presAssocID="{A9F8EF04-72E4-4519-A565-8C51C0E81723}" presName="parTx" presStyleLbl="align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95BF2D8-008D-4C73-9C5E-5818D64F4384}" type="pres">
      <dgm:prSet presAssocID="{A9F8EF04-72E4-4519-A565-8C51C0E81723}" presName="desTx" presStyleLbl="alignAccFollowNode1" presStyleIdx="0" presStyleCnt="3" custLinFactNeighborX="-25591" custLinFactNeighborY="-228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EA54768-17A7-4F05-9D11-2DE2CC965226}" type="pres">
      <dgm:prSet presAssocID="{CC55D88F-BE5F-48DF-9DA8-F46339116E46}" presName="space" presStyleCnt="0"/>
      <dgm:spPr/>
    </dgm:pt>
    <dgm:pt modelId="{80744EED-AD50-416D-B75E-B7D878E8BA60}" type="pres">
      <dgm:prSet presAssocID="{9961B29A-8373-45BE-85BD-79EDE285F2BE}" presName="composite" presStyleCnt="0"/>
      <dgm:spPr/>
    </dgm:pt>
    <dgm:pt modelId="{5E7C3002-57F0-43CD-BF3F-BD2A48AB2295}" type="pres">
      <dgm:prSet presAssocID="{9961B29A-8373-45BE-85BD-79EDE285F2BE}" presName="parTx" presStyleLbl="align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607AB67-BA1F-4BD6-B042-263C6D4A4DFF}" type="pres">
      <dgm:prSet presAssocID="{9961B29A-8373-45BE-85BD-79EDE285F2BE}" presName="desTx" presStyleLbl="align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E5D31D1-22FB-4C86-886C-C284289E46B2}" type="pres">
      <dgm:prSet presAssocID="{7773F882-7BEA-4FD5-8E08-E709CC5406EC}" presName="space" presStyleCnt="0"/>
      <dgm:spPr/>
    </dgm:pt>
    <dgm:pt modelId="{14E9F855-1978-40D0-B699-7B50A1554AC6}" type="pres">
      <dgm:prSet presAssocID="{A8472FBB-3770-4AD3-8D90-6B78FD86FA0F}" presName="composite" presStyleCnt="0"/>
      <dgm:spPr/>
    </dgm:pt>
    <dgm:pt modelId="{477F9542-FBA3-4293-8FDF-37E4FEB05303}" type="pres">
      <dgm:prSet presAssocID="{A8472FBB-3770-4AD3-8D90-6B78FD86FA0F}" presName="parTx" presStyleLbl="alignNode1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C159452-A4AB-421C-B27C-C69A1C7F8E40}" type="pres">
      <dgm:prSet presAssocID="{A8472FBB-3770-4AD3-8D90-6B78FD86FA0F}" presName="desTx" presStyleLbl="align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F7A1E2C1-1196-4D0B-981A-4BBE0666EA98}" srcId="{A8472FBB-3770-4AD3-8D90-6B78FD86FA0F}" destId="{6733351E-4941-4A84-B4C1-6C0E7B324C5F}" srcOrd="3" destOrd="0" parTransId="{30C03618-6089-4DA8-B7E3-A22200282C69}" sibTransId="{8FC8265E-D4C8-4066-97DA-619B352E5E0C}"/>
    <dgm:cxn modelId="{34354B0B-36B2-4A39-8F8C-BCF67FD891E2}" type="presOf" srcId="{A8472FBB-3770-4AD3-8D90-6B78FD86FA0F}" destId="{477F9542-FBA3-4293-8FDF-37E4FEB05303}" srcOrd="0" destOrd="0" presId="urn:microsoft.com/office/officeart/2005/8/layout/hList1"/>
    <dgm:cxn modelId="{3EFE3F51-62CB-45A1-9630-B90E1EF58171}" type="presOf" srcId="{53598269-987B-4137-9179-A0D9D222EDFD}" destId="{E2B27528-8F6E-4D81-BF93-860076E1CC99}" srcOrd="0" destOrd="0" presId="urn:microsoft.com/office/officeart/2005/8/layout/hList1"/>
    <dgm:cxn modelId="{879EB526-3D21-474E-BAA0-4C228CBF4347}" srcId="{A9F8EF04-72E4-4519-A565-8C51C0E81723}" destId="{48C8E875-B9C0-4B02-8E50-05C6E8D6EFA4}" srcOrd="0" destOrd="0" parTransId="{7792ED32-D8E6-40FC-9F2C-585E220AA740}" sibTransId="{9A9D3067-C47A-423A-8E97-C305BF998017}"/>
    <dgm:cxn modelId="{BC4B496D-CCED-46D0-8FED-00F3133C8AC7}" type="presOf" srcId="{7738D210-BE30-4A12-8D3C-D6016D0DF7A1}" destId="{AC159452-A4AB-421C-B27C-C69A1C7F8E40}" srcOrd="0" destOrd="0" presId="urn:microsoft.com/office/officeart/2005/8/layout/hList1"/>
    <dgm:cxn modelId="{0EDC4E55-5EB5-428D-9E9D-A3EDA4BCAB8F}" type="presOf" srcId="{E49BE271-471C-4C11-81D6-9CDE95391785}" destId="{395BF2D8-008D-4C73-9C5E-5818D64F4384}" srcOrd="0" destOrd="1" presId="urn:microsoft.com/office/officeart/2005/8/layout/hList1"/>
    <dgm:cxn modelId="{E34BDDF8-1BA4-4C2B-8B4F-03C68A2B78C4}" srcId="{A8472FBB-3770-4AD3-8D90-6B78FD86FA0F}" destId="{7738D210-BE30-4A12-8D3C-D6016D0DF7A1}" srcOrd="0" destOrd="0" parTransId="{24FB1C46-CE99-411E-8FC3-8FB0466C28CB}" sibTransId="{C3C52F1C-EE8D-413C-8C46-8AF4FD943EB7}"/>
    <dgm:cxn modelId="{8BE2F76E-C3B0-4AEB-812D-63E53B1E622B}" srcId="{53598269-987B-4137-9179-A0D9D222EDFD}" destId="{A9F8EF04-72E4-4519-A565-8C51C0E81723}" srcOrd="0" destOrd="0" parTransId="{4787EAA3-B126-434B-A04E-EAB015BC3959}" sibTransId="{CC55D88F-BE5F-48DF-9DA8-F46339116E46}"/>
    <dgm:cxn modelId="{5E57DACE-A5E9-4F4E-B0FA-8C712D57FA01}" type="presOf" srcId="{9961B29A-8373-45BE-85BD-79EDE285F2BE}" destId="{5E7C3002-57F0-43CD-BF3F-BD2A48AB2295}" srcOrd="0" destOrd="0" presId="urn:microsoft.com/office/officeart/2005/8/layout/hList1"/>
    <dgm:cxn modelId="{DA993D3F-A1E8-46F8-A218-27D56C94085E}" srcId="{A8472FBB-3770-4AD3-8D90-6B78FD86FA0F}" destId="{3D949315-7062-4726-A127-303FBDD718DC}" srcOrd="2" destOrd="0" parTransId="{8FBE0D22-EA9E-4506-AD6A-07E83A108F01}" sibTransId="{8129A70F-9470-49CA-AA2E-0DD961051CA5}"/>
    <dgm:cxn modelId="{2E93C086-64A2-4DE8-B1DF-C46D2B8804C9}" type="presOf" srcId="{FC357B99-1D9F-48DC-B561-A651E089331B}" destId="{E607AB67-BA1F-4BD6-B042-263C6D4A4DFF}" srcOrd="0" destOrd="1" presId="urn:microsoft.com/office/officeart/2005/8/layout/hList1"/>
    <dgm:cxn modelId="{DB41F466-D20F-439E-81CD-CBEBBE36A7D8}" srcId="{53598269-987B-4137-9179-A0D9D222EDFD}" destId="{A8472FBB-3770-4AD3-8D90-6B78FD86FA0F}" srcOrd="2" destOrd="0" parTransId="{13BE2B9E-BFFB-4DFC-9F56-3D8B7D1DD6B0}" sibTransId="{C55EE4AC-C262-4A37-8771-B32068F13B50}"/>
    <dgm:cxn modelId="{79F7D954-85A9-49F8-8A17-7DBACFC8B03A}" type="presOf" srcId="{3D949315-7062-4726-A127-303FBDD718DC}" destId="{AC159452-A4AB-421C-B27C-C69A1C7F8E40}" srcOrd="0" destOrd="2" presId="urn:microsoft.com/office/officeart/2005/8/layout/hList1"/>
    <dgm:cxn modelId="{E9134BC4-4DB6-4D9D-A023-7D161B7C9C48}" type="presOf" srcId="{17510472-89A0-4410-9E2E-F62E53E6EF94}" destId="{E607AB67-BA1F-4BD6-B042-263C6D4A4DFF}" srcOrd="0" destOrd="0" presId="urn:microsoft.com/office/officeart/2005/8/layout/hList1"/>
    <dgm:cxn modelId="{D1323C17-5795-4983-9DE2-4E0EB5926747}" srcId="{9961B29A-8373-45BE-85BD-79EDE285F2BE}" destId="{17510472-89A0-4410-9E2E-F62E53E6EF94}" srcOrd="0" destOrd="0" parTransId="{A6F30FFD-1B98-469E-B47F-8076AFE2117F}" sibTransId="{BC69AD68-3BCC-4028-9215-55D860DFFDE3}"/>
    <dgm:cxn modelId="{A8606FD7-059E-4DA3-94CC-F1DD84A0A11C}" srcId="{9961B29A-8373-45BE-85BD-79EDE285F2BE}" destId="{FC357B99-1D9F-48DC-B561-A651E089331B}" srcOrd="1" destOrd="0" parTransId="{1795110F-2D49-4E15-9DBC-30F0BF8BF920}" sibTransId="{D6FEF2C6-7115-4349-9B42-24166A3721C6}"/>
    <dgm:cxn modelId="{0B537A9B-E01B-43D3-9E2E-A4BCF474F0DD}" type="presOf" srcId="{D1C3F326-94F9-4D35-AA13-FF58FCF2270E}" destId="{AC159452-A4AB-421C-B27C-C69A1C7F8E40}" srcOrd="0" destOrd="1" presId="urn:microsoft.com/office/officeart/2005/8/layout/hList1"/>
    <dgm:cxn modelId="{F5E2D98F-3DBE-43A2-9BED-314076DFF60C}" srcId="{53598269-987B-4137-9179-A0D9D222EDFD}" destId="{9961B29A-8373-45BE-85BD-79EDE285F2BE}" srcOrd="1" destOrd="0" parTransId="{8BC5DB91-6A9F-4B40-B545-4E15A5AFA9E0}" sibTransId="{7773F882-7BEA-4FD5-8E08-E709CC5406EC}"/>
    <dgm:cxn modelId="{8C802EDA-0525-45A2-AED0-559314001EFC}" type="presOf" srcId="{6733351E-4941-4A84-B4C1-6C0E7B324C5F}" destId="{AC159452-A4AB-421C-B27C-C69A1C7F8E40}" srcOrd="0" destOrd="3" presId="urn:microsoft.com/office/officeart/2005/8/layout/hList1"/>
    <dgm:cxn modelId="{B5B65210-3156-49B2-B7DB-81EDABEFCF24}" srcId="{A9F8EF04-72E4-4519-A565-8C51C0E81723}" destId="{E49BE271-471C-4C11-81D6-9CDE95391785}" srcOrd="1" destOrd="0" parTransId="{02565FAA-184A-4388-8035-1D0C40C10E8E}" sibTransId="{59EFDADC-AE1E-4E35-BE19-307701C06D73}"/>
    <dgm:cxn modelId="{8747958D-19A4-40D9-9F83-F50EE2BA00BA}" srcId="{A8472FBB-3770-4AD3-8D90-6B78FD86FA0F}" destId="{D1C3F326-94F9-4D35-AA13-FF58FCF2270E}" srcOrd="1" destOrd="0" parTransId="{B74B199E-9B20-4C2B-A4D9-4665C72C74A6}" sibTransId="{9141503F-C60B-47E8-90E8-B920164ABFD6}"/>
    <dgm:cxn modelId="{4E952E75-16C6-44C2-BA65-89F9D5636AA3}" type="presOf" srcId="{48C8E875-B9C0-4B02-8E50-05C6E8D6EFA4}" destId="{395BF2D8-008D-4C73-9C5E-5818D64F4384}" srcOrd="0" destOrd="0" presId="urn:microsoft.com/office/officeart/2005/8/layout/hList1"/>
    <dgm:cxn modelId="{657B0B7A-C997-4D06-8BB5-6A4809860C42}" type="presOf" srcId="{A9F8EF04-72E4-4519-A565-8C51C0E81723}" destId="{2EF7A33F-9C7A-410C-A705-45D0F0AE1692}" srcOrd="0" destOrd="0" presId="urn:microsoft.com/office/officeart/2005/8/layout/hList1"/>
    <dgm:cxn modelId="{696668EE-7C01-4BD9-82AA-5DF6905B0AC3}" type="presParOf" srcId="{E2B27528-8F6E-4D81-BF93-860076E1CC99}" destId="{E21B7D25-E954-4FBE-B35C-48DF7FCAFFD3}" srcOrd="0" destOrd="0" presId="urn:microsoft.com/office/officeart/2005/8/layout/hList1"/>
    <dgm:cxn modelId="{6CF95EB0-8EEB-45D9-AFF3-2EC65E663724}" type="presParOf" srcId="{E21B7D25-E954-4FBE-B35C-48DF7FCAFFD3}" destId="{2EF7A33F-9C7A-410C-A705-45D0F0AE1692}" srcOrd="0" destOrd="0" presId="urn:microsoft.com/office/officeart/2005/8/layout/hList1"/>
    <dgm:cxn modelId="{76EA3FC5-9112-4C2D-B139-8C9252BC6FDC}" type="presParOf" srcId="{E21B7D25-E954-4FBE-B35C-48DF7FCAFFD3}" destId="{395BF2D8-008D-4C73-9C5E-5818D64F4384}" srcOrd="1" destOrd="0" presId="urn:microsoft.com/office/officeart/2005/8/layout/hList1"/>
    <dgm:cxn modelId="{7C0AF127-D8AE-4937-8252-0AA80A1C0183}" type="presParOf" srcId="{E2B27528-8F6E-4D81-BF93-860076E1CC99}" destId="{0EA54768-17A7-4F05-9D11-2DE2CC965226}" srcOrd="1" destOrd="0" presId="urn:microsoft.com/office/officeart/2005/8/layout/hList1"/>
    <dgm:cxn modelId="{2AAE3144-3EAB-45DD-8B30-1D611D35E444}" type="presParOf" srcId="{E2B27528-8F6E-4D81-BF93-860076E1CC99}" destId="{80744EED-AD50-416D-B75E-B7D878E8BA60}" srcOrd="2" destOrd="0" presId="urn:microsoft.com/office/officeart/2005/8/layout/hList1"/>
    <dgm:cxn modelId="{7C78D722-49BC-4979-86B4-A5FECB7C4D23}" type="presParOf" srcId="{80744EED-AD50-416D-B75E-B7D878E8BA60}" destId="{5E7C3002-57F0-43CD-BF3F-BD2A48AB2295}" srcOrd="0" destOrd="0" presId="urn:microsoft.com/office/officeart/2005/8/layout/hList1"/>
    <dgm:cxn modelId="{2BE8F572-494D-433F-B7C6-B031942E3AD2}" type="presParOf" srcId="{80744EED-AD50-416D-B75E-B7D878E8BA60}" destId="{E607AB67-BA1F-4BD6-B042-263C6D4A4DFF}" srcOrd="1" destOrd="0" presId="urn:microsoft.com/office/officeart/2005/8/layout/hList1"/>
    <dgm:cxn modelId="{DDF0C5F7-6FFA-4F43-AE67-D80AB870BDC8}" type="presParOf" srcId="{E2B27528-8F6E-4D81-BF93-860076E1CC99}" destId="{BE5D31D1-22FB-4C86-886C-C284289E46B2}" srcOrd="3" destOrd="0" presId="urn:microsoft.com/office/officeart/2005/8/layout/hList1"/>
    <dgm:cxn modelId="{8C1ECC64-2627-4A0D-9A37-82E9D39CADF0}" type="presParOf" srcId="{E2B27528-8F6E-4D81-BF93-860076E1CC99}" destId="{14E9F855-1978-40D0-B699-7B50A1554AC6}" srcOrd="4" destOrd="0" presId="urn:microsoft.com/office/officeart/2005/8/layout/hList1"/>
    <dgm:cxn modelId="{CC43B00A-E156-4144-BDCC-046D0D763CB0}" type="presParOf" srcId="{14E9F855-1978-40D0-B699-7B50A1554AC6}" destId="{477F9542-FBA3-4293-8FDF-37E4FEB05303}" srcOrd="0" destOrd="0" presId="urn:microsoft.com/office/officeart/2005/8/layout/hList1"/>
    <dgm:cxn modelId="{C8F66A94-CAD3-44ED-922A-9119A4DDB368}" type="presParOf" srcId="{14E9F855-1978-40D0-B699-7B50A1554AC6}" destId="{AC159452-A4AB-421C-B27C-C69A1C7F8E40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EF7A33F-9C7A-410C-A705-45D0F0AE1692}">
      <dsp:nvSpPr>
        <dsp:cNvPr id="0" name=""/>
        <dsp:cNvSpPr/>
      </dsp:nvSpPr>
      <dsp:spPr>
        <a:xfrm>
          <a:off x="3318" y="634770"/>
          <a:ext cx="3235812" cy="1294325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65024" rIns="113792" bIns="65024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/>
            <a:t>организационно-педагогическое сопровождение</a:t>
          </a:r>
          <a:endParaRPr lang="ru-RU" sz="1600" kern="1200" dirty="0"/>
        </a:p>
      </dsp:txBody>
      <dsp:txXfrm>
        <a:off x="3318" y="634770"/>
        <a:ext cx="3235812" cy="1294325"/>
      </dsp:txXfrm>
    </dsp:sp>
    <dsp:sp modelId="{395BF2D8-008D-4C73-9C5E-5818D64F4384}">
      <dsp:nvSpPr>
        <dsp:cNvPr id="0" name=""/>
        <dsp:cNvSpPr/>
      </dsp:nvSpPr>
      <dsp:spPr>
        <a:xfrm>
          <a:off x="0" y="1863778"/>
          <a:ext cx="3235812" cy="2854799"/>
        </a:xfrm>
        <a:prstGeom prst="rect">
          <a:avLst/>
        </a:prstGeom>
        <a:solidFill>
          <a:schemeClr val="accent3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4676" tIns="74676" rIns="99568" bIns="112014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400" kern="1200" dirty="0" smtClean="0"/>
            <a:t>Коррекция личности</a:t>
          </a:r>
          <a:endParaRPr lang="ru-RU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400" kern="1200" dirty="0" smtClean="0"/>
            <a:t>Психологическая поддержка</a:t>
          </a:r>
          <a:endParaRPr lang="ru-RU" sz="1400" kern="1200" dirty="0"/>
        </a:p>
      </dsp:txBody>
      <dsp:txXfrm>
        <a:off x="0" y="1863778"/>
        <a:ext cx="3235812" cy="2854799"/>
      </dsp:txXfrm>
    </dsp:sp>
    <dsp:sp modelId="{5E7C3002-57F0-43CD-BF3F-BD2A48AB2295}">
      <dsp:nvSpPr>
        <dsp:cNvPr id="0" name=""/>
        <dsp:cNvSpPr/>
      </dsp:nvSpPr>
      <dsp:spPr>
        <a:xfrm>
          <a:off x="3692145" y="634770"/>
          <a:ext cx="3235812" cy="1294325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65024" rIns="113792" bIns="65024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/>
            <a:t>организационно-педагогическое сопровождение </a:t>
          </a:r>
          <a:endParaRPr lang="ru-RU" sz="1600" kern="1200" dirty="0"/>
        </a:p>
      </dsp:txBody>
      <dsp:txXfrm>
        <a:off x="3692145" y="634770"/>
        <a:ext cx="3235812" cy="1294325"/>
      </dsp:txXfrm>
    </dsp:sp>
    <dsp:sp modelId="{E607AB67-BA1F-4BD6-B042-263C6D4A4DFF}">
      <dsp:nvSpPr>
        <dsp:cNvPr id="0" name=""/>
        <dsp:cNvSpPr/>
      </dsp:nvSpPr>
      <dsp:spPr>
        <a:xfrm>
          <a:off x="3692145" y="1929096"/>
          <a:ext cx="3235812" cy="2854799"/>
        </a:xfrm>
        <a:prstGeom prst="rect">
          <a:avLst/>
        </a:prstGeom>
        <a:solidFill>
          <a:schemeClr val="accent3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4676" tIns="74676" rIns="99568" bIns="112014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400" kern="1200" dirty="0" smtClean="0"/>
            <a:t>Контроль учебы</a:t>
          </a:r>
          <a:endParaRPr lang="ru-RU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400" kern="1200" dirty="0" smtClean="0"/>
            <a:t>Помощь в освоении дисциплин</a:t>
          </a:r>
          <a:endParaRPr lang="ru-RU" sz="1400" kern="1200" dirty="0"/>
        </a:p>
      </dsp:txBody>
      <dsp:txXfrm>
        <a:off x="3692145" y="1929096"/>
        <a:ext cx="3235812" cy="2854799"/>
      </dsp:txXfrm>
    </dsp:sp>
    <dsp:sp modelId="{477F9542-FBA3-4293-8FDF-37E4FEB05303}">
      <dsp:nvSpPr>
        <dsp:cNvPr id="0" name=""/>
        <dsp:cNvSpPr/>
      </dsp:nvSpPr>
      <dsp:spPr>
        <a:xfrm>
          <a:off x="7380971" y="634770"/>
          <a:ext cx="3235812" cy="1294325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65024" rIns="113792" bIns="65024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/>
            <a:t>Социальное сопровождение</a:t>
          </a:r>
          <a:endParaRPr lang="ru-RU" sz="1600" b="1" kern="1200" dirty="0"/>
        </a:p>
      </dsp:txBody>
      <dsp:txXfrm>
        <a:off x="7380971" y="634770"/>
        <a:ext cx="3235812" cy="1294325"/>
      </dsp:txXfrm>
    </dsp:sp>
    <dsp:sp modelId="{AC159452-A4AB-421C-B27C-C69A1C7F8E40}">
      <dsp:nvSpPr>
        <dsp:cNvPr id="0" name=""/>
        <dsp:cNvSpPr/>
      </dsp:nvSpPr>
      <dsp:spPr>
        <a:xfrm>
          <a:off x="7380971" y="1929096"/>
          <a:ext cx="3235812" cy="2854799"/>
        </a:xfrm>
        <a:prstGeom prst="rect">
          <a:avLst/>
        </a:prstGeom>
        <a:solidFill>
          <a:schemeClr val="accent3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4676" tIns="74676" rIns="99568" bIns="112014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400" kern="1200" dirty="0" smtClean="0"/>
            <a:t>Содействие в решении бытовых проблем</a:t>
          </a:r>
          <a:endParaRPr lang="ru-RU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400" kern="1200" dirty="0" smtClean="0"/>
            <a:t>Организация досуга</a:t>
          </a:r>
          <a:endParaRPr lang="ru-RU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400" kern="1200" dirty="0" smtClean="0"/>
            <a:t>Воспитание</a:t>
          </a:r>
          <a:endParaRPr lang="ru-RU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400" kern="1200" dirty="0" smtClean="0"/>
            <a:t>Формирование личностных компетенций</a:t>
          </a:r>
          <a:endParaRPr lang="ru-RU" sz="1400" kern="1200" dirty="0"/>
        </a:p>
      </dsp:txBody>
      <dsp:txXfrm>
        <a:off x="7380971" y="1929096"/>
        <a:ext cx="3235812" cy="285479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14400" y="2130432"/>
            <a:ext cx="103632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5D27DF-8D9A-413E-BD49-7B9FBD273EFF}" type="datetimeFigureOut">
              <a:rPr lang="ru-RU" smtClean="0"/>
              <a:pPr/>
              <a:t>14.04.2021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DAEED-2048-44D2-8F5D-0C8EBEC2FD7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867790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5D27DF-8D9A-413E-BD49-7B9FBD273EFF}" type="datetimeFigureOut">
              <a:rPr lang="ru-RU" smtClean="0"/>
              <a:pPr/>
              <a:t>14.04.2021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DAEED-2048-44D2-8F5D-0C8EBEC2FD7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943145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11785600" y="274639"/>
            <a:ext cx="36576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12800" y="274639"/>
            <a:ext cx="107696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5D27DF-8D9A-413E-BD49-7B9FBD273EFF}" type="datetimeFigureOut">
              <a:rPr lang="ru-RU" smtClean="0"/>
              <a:pPr/>
              <a:t>14.04.2021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DAEED-2048-44D2-8F5D-0C8EBEC2FD7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324734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5D27DF-8D9A-413E-BD49-7B9FBD273EFF}" type="datetimeFigureOut">
              <a:rPr lang="ru-RU" smtClean="0"/>
              <a:pPr/>
              <a:t>14.04.2021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DAEED-2048-44D2-8F5D-0C8EBEC2FD7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583653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3084" y="4406907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5D27DF-8D9A-413E-BD49-7B9FBD273EFF}" type="datetimeFigureOut">
              <a:rPr lang="ru-RU" smtClean="0"/>
              <a:pPr/>
              <a:t>14.04.2021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DAEED-2048-44D2-8F5D-0C8EBEC2FD7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97147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12800" y="1600204"/>
            <a:ext cx="7213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229600" y="1600204"/>
            <a:ext cx="7213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5D27DF-8D9A-413E-BD49-7B9FBD273EFF}" type="datetimeFigureOut">
              <a:rPr lang="ru-RU" smtClean="0"/>
              <a:pPr/>
              <a:t>14.04.2021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DAEED-2048-44D2-8F5D-0C8EBEC2FD7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236238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93372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93372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5D27DF-8D9A-413E-BD49-7B9FBD273EFF}" type="datetimeFigureOut">
              <a:rPr lang="ru-RU" smtClean="0"/>
              <a:pPr/>
              <a:t>14.04.2021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DAEED-2048-44D2-8F5D-0C8EBEC2FD7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153244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5D27DF-8D9A-413E-BD49-7B9FBD273EFF}" type="datetimeFigureOut">
              <a:rPr lang="ru-RU" smtClean="0"/>
              <a:pPr/>
              <a:t>14.04.2021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DAEED-2048-44D2-8F5D-0C8EBEC2FD7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061905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5D27DF-8D9A-413E-BD49-7B9FBD273EFF}" type="datetimeFigureOut">
              <a:rPr lang="ru-RU" smtClean="0"/>
              <a:pPr/>
              <a:t>14.04.2021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DAEED-2048-44D2-8F5D-0C8EBEC2FD7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263804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3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766733" y="273052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3" y="1435102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5D27DF-8D9A-413E-BD49-7B9FBD273EFF}" type="datetimeFigureOut">
              <a:rPr lang="ru-RU" smtClean="0"/>
              <a:pPr/>
              <a:t>14.04.2021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DAEED-2048-44D2-8F5D-0C8EBEC2FD7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605476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5D27DF-8D9A-413E-BD49-7B9FBD273EFF}" type="datetimeFigureOut">
              <a:rPr lang="ru-RU" smtClean="0"/>
              <a:pPr/>
              <a:t>14.04.2021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DAEED-2048-44D2-8F5D-0C8EBEC2FD7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618991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600204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09600" y="6356357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5D27DF-8D9A-413E-BD49-7B9FBD273EFF}" type="datetimeFigureOut">
              <a:rPr lang="ru-RU" smtClean="0"/>
              <a:pPr/>
              <a:t>14.04.2021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165600" y="6356357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737600" y="6356357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CDAEED-2048-44D2-8F5D-0C8EBEC2FD7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454876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Relationship Id="rId4" Type="http://schemas.openxmlformats.org/officeDocument/2006/relationships/hyperlink" Target="https://sudact.ru/law/federalnyi-zakon-ot-29122012-n-273-fz-ob/glava-11/statia-79/" TargetMode="Externa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diagramLayout" Target="../diagrams/layout1.xml"/><Relationship Id="rId7" Type="http://schemas.openxmlformats.org/officeDocument/2006/relationships/image" Target="../media/image4.jpe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30758" y="962596"/>
            <a:ext cx="10515600" cy="3338195"/>
          </a:xfrm>
        </p:spPr>
        <p:txBody>
          <a:bodyPr>
            <a:normAutofit/>
          </a:bodyPr>
          <a:lstStyle/>
          <a:p>
            <a:pPr algn="ctr"/>
            <a:r>
              <a:rPr lang="ru-RU" sz="3200" b="1" dirty="0" smtClean="0">
                <a:solidFill>
                  <a:srgbClr val="660066"/>
                </a:solidFill>
              </a:rPr>
              <a:t>Требования к реализации</a:t>
            </a:r>
            <a:r>
              <a:rPr lang="ru-RU" sz="3200" b="1" dirty="0" smtClean="0">
                <a:solidFill>
                  <a:srgbClr val="660066"/>
                </a:solidFill>
              </a:rPr>
              <a:t> воспитательной работы в профессиональной образовательной организации в условиях инклюзии</a:t>
            </a:r>
            <a:r>
              <a:rPr lang="ru-RU" sz="3200" dirty="0" smtClean="0">
                <a:solidFill>
                  <a:srgbClr val="660066"/>
                </a:solidFill>
              </a:rPr>
              <a:t/>
            </a:r>
            <a:br>
              <a:rPr lang="ru-RU" sz="3200" dirty="0" smtClean="0">
                <a:solidFill>
                  <a:srgbClr val="660066"/>
                </a:solidFill>
              </a:rPr>
            </a:br>
            <a:endParaRPr lang="ru-RU" sz="3200" dirty="0">
              <a:ln w="0"/>
              <a:solidFill>
                <a:srgbClr val="660066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7694659" y="3704194"/>
            <a:ext cx="4110335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i="1" dirty="0" err="1" smtClean="0">
                <a:ln w="0"/>
                <a:solidFill>
                  <a:srgbClr val="441D6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Грибанова</a:t>
            </a:r>
            <a:r>
              <a:rPr lang="ru-RU" b="1" i="1" dirty="0" smtClean="0">
                <a:ln w="0"/>
                <a:solidFill>
                  <a:srgbClr val="441D6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Елена Михайловна,</a:t>
            </a:r>
            <a:r>
              <a:rPr lang="ru-RU" dirty="0" smtClean="0">
                <a:ln w="0"/>
                <a:solidFill>
                  <a:srgbClr val="441D6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/>
            </a:r>
            <a:br>
              <a:rPr lang="ru-RU" dirty="0" smtClean="0">
                <a:ln w="0"/>
                <a:solidFill>
                  <a:srgbClr val="441D6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</a:br>
            <a:r>
              <a:rPr lang="ru-RU" dirty="0" smtClean="0">
                <a:ln w="0"/>
                <a:solidFill>
                  <a:srgbClr val="441D6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заместитель директора ОБПОУ «КГПК»</a:t>
            </a:r>
          </a:p>
          <a:p>
            <a:r>
              <a:rPr lang="ru-RU" dirty="0" smtClean="0">
                <a:ln w="0"/>
                <a:solidFill>
                  <a:srgbClr val="441D6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по инклюзивному образованию комплектованию и трудоустройству</a:t>
            </a:r>
            <a:endParaRPr lang="ru-RU" dirty="0">
              <a:ln w="0"/>
              <a:solidFill>
                <a:srgbClr val="441D6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6129196" y="5596937"/>
            <a:ext cx="567579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>
                <a:ln w="0"/>
                <a:solidFill>
                  <a:srgbClr val="441D6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г. Курск</a:t>
            </a:r>
          </a:p>
          <a:p>
            <a:pPr algn="ctr"/>
            <a:r>
              <a:rPr lang="ru-RU" dirty="0" smtClean="0">
                <a:ln w="0"/>
                <a:solidFill>
                  <a:srgbClr val="441D6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15</a:t>
            </a:r>
            <a:r>
              <a:rPr lang="ru-RU" dirty="0" smtClean="0">
                <a:ln w="0"/>
                <a:solidFill>
                  <a:srgbClr val="441D6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апреля 2021 </a:t>
            </a:r>
            <a:r>
              <a:rPr lang="ru-RU" dirty="0" smtClean="0">
                <a:ln w="0"/>
                <a:solidFill>
                  <a:srgbClr val="441D6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года</a:t>
            </a: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37830" y="391709"/>
            <a:ext cx="2989227" cy="741875"/>
          </a:xfrm>
          <a:prstGeom prst="rect">
            <a:avLst/>
          </a:prstGeom>
        </p:spPr>
      </p:pic>
      <p:pic>
        <p:nvPicPr>
          <p:cNvPr id="7" name="Picture 4" descr="https://hsto.org/getpro/habr/post_images/a60/033/8f1/a600338f1a9fbe69aafbdf28e15b82f7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7501" y="3565775"/>
            <a:ext cx="7336920" cy="26774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312266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2" descr="https://ds05.infourok.ru/uploads/ex/00fd/000a884c-5393b00c/hello_html_10c14222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1030" name="Picture 6" descr="https://rumc.mininuniver.ru/upload_images/shares/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74799" y="939800"/>
            <a:ext cx="9220201" cy="50373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93430" y="160338"/>
            <a:ext cx="2989227" cy="7418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02510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4" descr="https://hsto.org/getpro/habr/post_images/a60/033/8f1/a600338f1a9fbe69aafbdf28e15b82f7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7600" y="2842419"/>
            <a:ext cx="10010774" cy="34672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93430" y="160338"/>
            <a:ext cx="2989227" cy="741875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596900" y="902212"/>
            <a:ext cx="8051800" cy="17851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/>
              <a:t>Согласно </a:t>
            </a:r>
            <a:r>
              <a:rPr lang="ru-RU" b="1" u="sng" dirty="0">
                <a:solidFill>
                  <a:schemeClr val="accent5">
                    <a:lumMod val="75000"/>
                  </a:schemeClr>
                </a:solidFill>
                <a:hlinkClick r:id="rId4"/>
              </a:rPr>
              <a:t>части 3 статьи 79</a:t>
            </a:r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 ФЗ N 273 </a:t>
            </a:r>
            <a:r>
              <a:rPr lang="ru-RU" dirty="0"/>
              <a:t>под специальными условиями для получения образования обучающимися с ОВЗ понимаются условия обучения, </a:t>
            </a:r>
            <a:r>
              <a:rPr lang="ru-RU" sz="2000" b="1" dirty="0">
                <a:solidFill>
                  <a:schemeClr val="accent5">
                    <a:lumMod val="75000"/>
                  </a:schemeClr>
                </a:solidFill>
              </a:rPr>
              <a:t>воспитания и развития таких обучающихся</a:t>
            </a:r>
            <a:r>
              <a:rPr lang="ru-RU" dirty="0"/>
              <a:t>, включающие в себя использование специальных образовательных программ и методов обучения и </a:t>
            </a:r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воспитания</a:t>
            </a:r>
            <a:r>
              <a:rPr lang="ru-RU" dirty="0"/>
              <a:t>, специальных учебников, учебных пособий и дидактических материалов, и т.д.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954431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744265"/>
          </a:xfrm>
        </p:spPr>
        <p:txBody>
          <a:bodyPr>
            <a:normAutofit/>
          </a:bodyPr>
          <a:lstStyle/>
          <a:p>
            <a:r>
              <a:rPr lang="ru-RU" sz="2400" b="1" dirty="0" smtClean="0">
                <a:solidFill>
                  <a:srgbClr val="7030A0"/>
                </a:solidFill>
              </a:rPr>
              <a:t>Комплекс сопровождения лиц с ОВЗ</a:t>
            </a:r>
            <a:endParaRPr lang="ru-RU" sz="2400" b="1" dirty="0">
              <a:solidFill>
                <a:srgbClr val="7030A0"/>
              </a:solidFill>
            </a:endParaRPr>
          </a:p>
        </p:txBody>
      </p:sp>
      <p:graphicFrame>
        <p:nvGraphicFramePr>
          <p:cNvPr id="3" name="Схема 2"/>
          <p:cNvGraphicFramePr/>
          <p:nvPr>
            <p:extLst>
              <p:ext uri="{D42A27DB-BD31-4B8C-83A1-F6EECF244321}">
                <p14:modId xmlns:p14="http://schemas.microsoft.com/office/powerpoint/2010/main" val="2324254483"/>
              </p:ext>
            </p:extLst>
          </p:nvPr>
        </p:nvGraphicFramePr>
        <p:xfrm>
          <a:off x="849085" y="719666"/>
          <a:ext cx="10620103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6146" name="Picture 2" descr="https://bel.cultreg.ru/uploads/f21c063c36312bc3c2a6a8486db0dad5.jpe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0710" y="3291840"/>
            <a:ext cx="7040880" cy="34094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93430" y="160338"/>
            <a:ext cx="2989227" cy="7418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03683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https://theslide.ru/img/thumbs/945c42dc9f04277f605d8147cfbbeb68-800x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4774" y="148431"/>
            <a:ext cx="8775066" cy="61507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93430" y="160338"/>
            <a:ext cx="2989227" cy="7418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46146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68680" y="2848463"/>
            <a:ext cx="10881360" cy="20928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600" b="1" dirty="0" smtClean="0">
                <a:ln w="0"/>
                <a:solidFill>
                  <a:srgbClr val="441D6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Спасибо за внимание!</a:t>
            </a:r>
          </a:p>
          <a:p>
            <a:pPr algn="ctr"/>
            <a:endParaRPr lang="ru-RU" sz="2600" dirty="0" smtClean="0">
              <a:ln w="0"/>
              <a:solidFill>
                <a:srgbClr val="441D6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  <a:p>
            <a:pPr algn="ctr"/>
            <a:r>
              <a:rPr lang="ru-RU" sz="2600" b="1" dirty="0" smtClean="0">
                <a:ln w="0"/>
                <a:solidFill>
                  <a:srgbClr val="441D6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Готовы к сотрудничеству,</a:t>
            </a:r>
          </a:p>
          <a:p>
            <a:pPr algn="ctr"/>
            <a:r>
              <a:rPr lang="ru-RU" sz="2600" b="1" dirty="0" smtClean="0">
                <a:ln w="0"/>
                <a:solidFill>
                  <a:srgbClr val="441D6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</a:p>
          <a:p>
            <a:pPr algn="ctr"/>
            <a:r>
              <a:rPr lang="ru-RU" sz="2600" b="1" dirty="0" smtClean="0">
                <a:ln w="0"/>
                <a:solidFill>
                  <a:srgbClr val="441D6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Грибанова Е.М.</a:t>
            </a:r>
            <a:endParaRPr lang="ru-RU" sz="2400" b="1" dirty="0" smtClean="0">
              <a:ln w="0"/>
              <a:solidFill>
                <a:srgbClr val="441D6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37830" y="391709"/>
            <a:ext cx="2989227" cy="7418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51842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Базовая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629DD1"/>
      </a:accent1>
      <a:accent2>
        <a:srgbClr val="297FD5"/>
      </a:accent2>
      <a:accent3>
        <a:srgbClr val="7F8FA9"/>
      </a:accent3>
      <a:accent4>
        <a:srgbClr val="4A66AC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1683</TotalTime>
  <Words>68</Words>
  <Application>Microsoft Office PowerPoint</Application>
  <PresentationFormat>Произвольный</PresentationFormat>
  <Paragraphs>23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Тема Office</vt:lpstr>
      <vt:lpstr>Требования к реализации воспитательной работы в профессиональной образовательной организации в условиях инклюзии </vt:lpstr>
      <vt:lpstr>Презентация PowerPoint</vt:lpstr>
      <vt:lpstr>Презентация PowerPoint</vt:lpstr>
      <vt:lpstr>Комплекс сопровождения лиц с ОВЗ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Опыт организации тьюторской деятельности в работе со студентами с нарушениями слуха в Курском государственном политехническом колледже</dc:title>
  <dc:creator>Admin</dc:creator>
  <cp:lastModifiedBy>dns</cp:lastModifiedBy>
  <cp:revision>65</cp:revision>
  <dcterms:created xsi:type="dcterms:W3CDTF">2019-03-04T08:08:45Z</dcterms:created>
  <dcterms:modified xsi:type="dcterms:W3CDTF">2021-04-14T21:58:59Z</dcterms:modified>
</cp:coreProperties>
</file>