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6C29C8D-4929-4089-A91D-35FCA2922619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4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00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EDE14-AC4F-41FF-A346-DA1CEC579302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B3A14-1577-484A-B7AE-7CC54951D1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262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EDE14-AC4F-41FF-A346-DA1CEC579302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B3A14-1577-484A-B7AE-7CC54951D1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288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EDE14-AC4F-41FF-A346-DA1CEC579302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B3A14-1577-484A-B7AE-7CC54951D1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414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EDE14-AC4F-41FF-A346-DA1CEC579302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B3A14-1577-484A-B7AE-7CC54951D1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928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EDE14-AC4F-41FF-A346-DA1CEC579302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B3A14-1577-484A-B7AE-7CC54951D1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281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EDE14-AC4F-41FF-A346-DA1CEC579302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B3A14-1577-484A-B7AE-7CC54951D1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050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EDE14-AC4F-41FF-A346-DA1CEC579302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B3A14-1577-484A-B7AE-7CC54951D1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997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EDE14-AC4F-41FF-A346-DA1CEC579302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B3A14-1577-484A-B7AE-7CC54951D1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456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EDE14-AC4F-41FF-A346-DA1CEC579302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B3A14-1577-484A-B7AE-7CC54951D1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565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EDE14-AC4F-41FF-A346-DA1CEC579302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B3A14-1577-484A-B7AE-7CC54951D1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790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EDE14-AC4F-41FF-A346-DA1CEC579302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B3A14-1577-484A-B7AE-7CC54951D1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340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EDE14-AC4F-41FF-A346-DA1CEC579302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B3A14-1577-484A-B7AE-7CC54951D1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127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Valeria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911" y="349015"/>
            <a:ext cx="7590178" cy="768163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1071538" y="1928802"/>
            <a:ext cx="6858048" cy="278608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Ужакина В.И.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Педагог-организатор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00496" y="6215082"/>
            <a:ext cx="1286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Курск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6779" y="2325414"/>
            <a:ext cx="61091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FF00"/>
                </a:solidFill>
              </a:rPr>
              <a:t>Учебно-адаптационная программа "Продвижение" как средство включения студентов с ОВЗ и инвалидностью в воспитательный компонент </a:t>
            </a:r>
          </a:p>
        </p:txBody>
      </p:sp>
    </p:spTree>
    <p:extLst>
      <p:ext uri="{BB962C8B-B14F-4D97-AF65-F5344CB8AC3E}">
        <p14:creationId xmlns:p14="http://schemas.microsoft.com/office/powerpoint/2010/main" val="3101309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Valeria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</p:spPr>
      </p:pic>
      <p:pic>
        <p:nvPicPr>
          <p:cNvPr id="3" name="Picture 2" descr="C:\Users\Valeria\Desktop\dLWxygNXxS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571480"/>
            <a:ext cx="7929618" cy="52874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17809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Валерия\Desktop\проект\слайд итоги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258763"/>
            <a:ext cx="8964612" cy="633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4993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57158" y="285728"/>
            <a:ext cx="8501122" cy="614366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 descr="C:\Users\Valeria\Desktop\лого шк куратор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500042"/>
            <a:ext cx="3973907" cy="2193927"/>
          </a:xfrm>
          <a:prstGeom prst="rect">
            <a:avLst/>
          </a:prstGeom>
          <a:noFill/>
        </p:spPr>
      </p:pic>
      <p:pic>
        <p:nvPicPr>
          <p:cNvPr id="4" name="Picture 3" descr="C:\Users\Valeria\Downloads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071546"/>
            <a:ext cx="3354013" cy="4743426"/>
          </a:xfrm>
          <a:prstGeom prst="rect">
            <a:avLst/>
          </a:prstGeom>
          <a:noFill/>
        </p:spPr>
      </p:pic>
      <p:pic>
        <p:nvPicPr>
          <p:cNvPr id="5" name="Picture 4" descr="C:\Users\Valeria\Desktop\7Hc5rS7ODB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857496"/>
            <a:ext cx="3286148" cy="31296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65453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Валерия\Desktop\проект\слайд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33375"/>
            <a:ext cx="8758237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8855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Валерия\Desktop\проект\слайд 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60350"/>
            <a:ext cx="8961438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7076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Валерия\Desktop\проект\слайд 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60350"/>
            <a:ext cx="8961438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6774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Валерия\Desktop\проект\слайд 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60350"/>
            <a:ext cx="8858250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693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Valeria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2" descr="C:\Users\Valeria\Desktop\thx_AZ06N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428604"/>
            <a:ext cx="6642436" cy="442915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14546" y="5357826"/>
            <a:ext cx="473591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Коммуникационный лагерь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«Формула успеха»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966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Valeria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</p:spPr>
      </p:pic>
      <p:pic>
        <p:nvPicPr>
          <p:cNvPr id="3" name="Picture 2" descr="C:\Users\Valeria\Desktop\LqpAgOeCOO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500174"/>
            <a:ext cx="4970090" cy="3314041"/>
          </a:xfrm>
          <a:prstGeom prst="rect">
            <a:avLst/>
          </a:prstGeom>
          <a:noFill/>
        </p:spPr>
      </p:pic>
      <p:pic>
        <p:nvPicPr>
          <p:cNvPr id="4" name="Picture 3" descr="C:\Users\Valeria\Desktop\LJD0VsJ8ll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1071546"/>
            <a:ext cx="3063848" cy="459577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2910" y="5429264"/>
            <a:ext cx="47261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Танцевальный марафон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572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Valeria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</p:spPr>
      </p:pic>
      <p:pic>
        <p:nvPicPr>
          <p:cNvPr id="3" name="Picture 2" descr="C:\Users\Valeria\Desktop\uXUeOatoGT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500042"/>
            <a:ext cx="4823950" cy="3214710"/>
          </a:xfrm>
          <a:prstGeom prst="rect">
            <a:avLst/>
          </a:prstGeom>
          <a:noFill/>
        </p:spPr>
      </p:pic>
      <p:pic>
        <p:nvPicPr>
          <p:cNvPr id="4" name="Picture 3" descr="C:\Users\Valeria\Desktop\H8JRO903hU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3429000"/>
            <a:ext cx="4787902" cy="319068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2844" y="5429264"/>
            <a:ext cx="45718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Фестиваль студенческого творчества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«Перекресток открытий»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5409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</TotalTime>
  <Words>37</Words>
  <Application>Microsoft Office PowerPoint</Application>
  <PresentationFormat>Экран (4:3)</PresentationFormat>
  <Paragraphs>11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Валерия Ужакина</dc:creator>
  <cp:lastModifiedBy>Валерия Ужакина</cp:lastModifiedBy>
  <cp:revision>2</cp:revision>
  <dcterms:created xsi:type="dcterms:W3CDTF">2021-04-15T06:59:55Z</dcterms:created>
  <dcterms:modified xsi:type="dcterms:W3CDTF">2021-04-15T07:13:30Z</dcterms:modified>
</cp:coreProperties>
</file>