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56" r:id="rId4"/>
    <p:sldId id="257" r:id="rId5"/>
    <p:sldId id="281" r:id="rId6"/>
    <p:sldId id="258" r:id="rId7"/>
    <p:sldId id="283" r:id="rId8"/>
    <p:sldId id="284" r:id="rId9"/>
    <p:sldId id="259" r:id="rId10"/>
    <p:sldId id="260" r:id="rId11"/>
    <p:sldId id="261" r:id="rId12"/>
    <p:sldId id="262" r:id="rId13"/>
    <p:sldId id="263" r:id="rId14"/>
    <p:sldId id="285" r:id="rId15"/>
    <p:sldId id="264" r:id="rId16"/>
    <p:sldId id="265" r:id="rId17"/>
    <p:sldId id="267" r:id="rId18"/>
    <p:sldId id="268" r:id="rId19"/>
    <p:sldId id="274" r:id="rId20"/>
    <p:sldId id="275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2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8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7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8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1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B99A-4467-46B4-84F1-7044817ED72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18F1-6818-4B31-8932-3E94FA77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и науки Курской области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ОБПОУ «Курский государственный политехнический колледж»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Базовая профессиональная образовательная организация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Ресурсный учебно-методический центр инклюзивного образования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профессионального образования как путь обеспечения доступности образовательного процесса        для лиц с инвалидностью и ОВЗ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sedu.kg-college.ru/media/logos/2383914_kgpk%20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9" b="28597"/>
          <a:stretch/>
        </p:blipFill>
        <p:spPr bwMode="auto">
          <a:xfrm>
            <a:off x="388242" y="259654"/>
            <a:ext cx="2371725" cy="95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166" y="0"/>
            <a:ext cx="1976106" cy="2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" y="1212154"/>
            <a:ext cx="1924759" cy="20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254" t="19224" r="27852" b="19981"/>
          <a:stretch/>
        </p:blipFill>
        <p:spPr>
          <a:xfrm>
            <a:off x="1468583" y="32274"/>
            <a:ext cx="9171708" cy="6830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8582" y="0"/>
            <a:ext cx="1573556" cy="1362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94073" y="6511636"/>
            <a:ext cx="2646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52" y="0"/>
            <a:ext cx="1889104" cy="16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48" t="18277" r="27213" b="20360"/>
          <a:stretch/>
        </p:blipFill>
        <p:spPr>
          <a:xfrm>
            <a:off x="1551708" y="42513"/>
            <a:ext cx="9213531" cy="681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564" y="0"/>
            <a:ext cx="1564498" cy="13803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07927" y="6488668"/>
            <a:ext cx="2618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626436" y="123092"/>
            <a:ext cx="276026" cy="6734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0" y="0"/>
            <a:ext cx="1776119" cy="15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48" t="17898" r="27426" b="24148"/>
          <a:stretch/>
        </p:blipFill>
        <p:spPr>
          <a:xfrm>
            <a:off x="1233054" y="40228"/>
            <a:ext cx="9714211" cy="6817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6910" y="0"/>
            <a:ext cx="1645760" cy="1485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06" y="40228"/>
            <a:ext cx="1812718" cy="15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41" t="17329" r="27213" b="20738"/>
          <a:stretch/>
        </p:blipFill>
        <p:spPr>
          <a:xfrm>
            <a:off x="1634836" y="38060"/>
            <a:ext cx="9155822" cy="6819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5" y="-1"/>
            <a:ext cx="1590609" cy="140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35636" y="6364359"/>
            <a:ext cx="2755022" cy="374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21" y="0"/>
            <a:ext cx="1619287" cy="14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Организация индивидуальной формы обучения с                       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помощью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тьютора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71" y="162839"/>
            <a:ext cx="2206943" cy="1926503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61" y="1675312"/>
            <a:ext cx="652382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opusmgau.ru/public/journals/1/article_488_cover_ru_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2" y="2798334"/>
            <a:ext cx="4305885" cy="30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9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41" t="17140" r="27639" b="21496"/>
          <a:stretch/>
        </p:blipFill>
        <p:spPr>
          <a:xfrm>
            <a:off x="1454727" y="24270"/>
            <a:ext cx="9174916" cy="6833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4727" y="0"/>
            <a:ext cx="1613788" cy="1389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07927" y="6488668"/>
            <a:ext cx="26217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90" y="24270"/>
            <a:ext cx="1654457" cy="14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254" t="16382" r="27426" b="22443"/>
          <a:stretch/>
        </p:blipFill>
        <p:spPr>
          <a:xfrm>
            <a:off x="1330038" y="13092"/>
            <a:ext cx="9218378" cy="684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0"/>
            <a:ext cx="1644161" cy="14595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27818" y="6488668"/>
            <a:ext cx="26046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0"/>
            <a:ext cx="1586938" cy="13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61" t="15815" r="27319" b="23200"/>
          <a:stretch/>
        </p:blipFill>
        <p:spPr>
          <a:xfrm>
            <a:off x="797864" y="120124"/>
            <a:ext cx="10596272" cy="675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582" y="124691"/>
            <a:ext cx="1814945" cy="1302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30837" y="6488668"/>
            <a:ext cx="32419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1" y="84676"/>
            <a:ext cx="1637298" cy="14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42" t="15246" r="27106" b="22822"/>
          <a:stretch/>
        </p:blipFill>
        <p:spPr>
          <a:xfrm>
            <a:off x="1357746" y="0"/>
            <a:ext cx="9361562" cy="695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0"/>
            <a:ext cx="1635369" cy="1397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10946" y="6488668"/>
            <a:ext cx="2687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98728" y="0"/>
            <a:ext cx="312526" cy="6957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46" y="100618"/>
            <a:ext cx="1557741" cy="13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255" t="24526" r="27746" b="14868"/>
          <a:stretch/>
        </p:blipFill>
        <p:spPr>
          <a:xfrm>
            <a:off x="1454727" y="84668"/>
            <a:ext cx="9144000" cy="6773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4727" y="84668"/>
            <a:ext cx="1561035" cy="1278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6488723"/>
            <a:ext cx="2532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12" y="84613"/>
            <a:ext cx="1546649" cy="13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и науки Курской области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ОБПОУ «Курский государственный политехнический колледж»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Базовая профессиональная образовательная организация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Ресурсный учебно-методический центр инклюзивного образования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СПО и ПО для лиц с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инвалидностью и ОВЗ с применением ЭО и ДОТ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ОБПОУ «КГПК»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Грибанова Е.М.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sedu.kg-college.ru/media/logos/2383914_kgpk%20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9" b="28597"/>
          <a:stretch/>
        </p:blipFill>
        <p:spPr bwMode="auto">
          <a:xfrm>
            <a:off x="388242" y="259654"/>
            <a:ext cx="2371725" cy="95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166" y="0"/>
            <a:ext cx="1976106" cy="2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5018" t="24158" r="27315" b="10322"/>
          <a:stretch/>
        </p:blipFill>
        <p:spPr bwMode="auto">
          <a:xfrm>
            <a:off x="250455" y="1212154"/>
            <a:ext cx="2271516" cy="2054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566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67" t="23580" r="27746" b="15057"/>
          <a:stretch/>
        </p:blipFill>
        <p:spPr>
          <a:xfrm>
            <a:off x="1385455" y="41176"/>
            <a:ext cx="9047018" cy="681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455" y="0"/>
            <a:ext cx="1524799" cy="13364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07569" y="6529844"/>
            <a:ext cx="2624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5" y="63861"/>
            <a:ext cx="1504987" cy="13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7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916" y="232581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6" y="197332"/>
            <a:ext cx="220694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0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356" t="15246" r="22421" b="12406"/>
          <a:stretch/>
        </p:blipFill>
        <p:spPr>
          <a:xfrm>
            <a:off x="1524000" y="-12526"/>
            <a:ext cx="9324109" cy="674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1872" y="5934809"/>
            <a:ext cx="3288590" cy="6154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35636" y="6431426"/>
            <a:ext cx="270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456" t="31325" r="58273" b="30226"/>
          <a:stretch/>
        </p:blipFill>
        <p:spPr>
          <a:xfrm>
            <a:off x="1336432" y="0"/>
            <a:ext cx="2206868" cy="19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61" t="22633" r="27213" b="20928"/>
          <a:stretch/>
        </p:blipFill>
        <p:spPr>
          <a:xfrm>
            <a:off x="1302327" y="180744"/>
            <a:ext cx="9476509" cy="647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74618" y="235527"/>
            <a:ext cx="1653220" cy="1575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95" y="180744"/>
            <a:ext cx="220694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Использование специального оборудованных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помещений, их виртуальных аналогов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www.cableman.ru/sites/default/files/imagecache/article/dozhdites_poyavleniya_subtitr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74" y="3334607"/>
            <a:ext cx="3737498" cy="29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ub-inform.ru/upload/iblock/982/ustroistvo_dlya_slepuh_belaya_g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9" y="1903957"/>
            <a:ext cx="4509039" cy="27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6" name="Picture 8" descr="https://sun9-54.userapi.com/c841535/v841535927/296a8/g75Mwob2H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2" y="1666968"/>
            <a:ext cx="4056193" cy="39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80" y="129197"/>
            <a:ext cx="2206943" cy="17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41" t="19413" r="27639" b="23201"/>
          <a:stretch/>
        </p:blipFill>
        <p:spPr>
          <a:xfrm>
            <a:off x="1274618" y="4490"/>
            <a:ext cx="9839196" cy="6853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0764" y="0"/>
            <a:ext cx="1825336" cy="14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36" y="0"/>
            <a:ext cx="1733587" cy="15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Применение различных ДОТ при работе в             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виртуальных группах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5396"/>
            <a:ext cx="4106304" cy="3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s1.slide-share.ru/s_slide/ef3b016715ffaf347d8c010a05c2c369/6dd91e0b-5e63-42ac-b588-f7d43a3ff24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1.slide-share.ru/s_slide/ef3b016715ffaf347d8c010a05c2c369/6dd91e0b-5e63-42ac-b588-f7d43a3ff24f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1.slide-share.ru/s_slide/ef3b016715ffaf347d8c010a05c2c369/6dd91e0b-5e63-42ac-b588-f7d43a3ff24f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s1.slide-share.ru/s_slide/ef3b016715ffaf347d8c010a05c2c369/6dd91e0b-5e63-42ac-b588-f7d43a3ff24f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s1.slide-share.ru/s_slide/ef3b016715ffaf347d8c010a05c2c369/6dd91e0b-5e63-42ac-b588-f7d43a3ff24f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s1.slide-share.ru/s_slide/ef3b016715ffaf347d8c010a05c2c369/6dd91e0b-5e63-42ac-b588-f7d43a3ff24f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65" y="1453020"/>
            <a:ext cx="7072458" cy="514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60338"/>
            <a:ext cx="220694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Методические рекомендации для реализации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образовательного процесса с применением ДОТ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5" y="137787"/>
            <a:ext cx="2206943" cy="192650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041" t="18845" r="27213" b="19224"/>
          <a:stretch/>
        </p:blipFill>
        <p:spPr>
          <a:xfrm>
            <a:off x="8066761" y="3817200"/>
            <a:ext cx="3918819" cy="2508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6254" t="19224" r="27852" b="19981"/>
          <a:stretch/>
        </p:blipFill>
        <p:spPr>
          <a:xfrm>
            <a:off x="5270343" y="1402915"/>
            <a:ext cx="4070062" cy="3031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37" y="1412995"/>
            <a:ext cx="654469" cy="57130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5" y="2064290"/>
            <a:ext cx="4710591" cy="373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4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41" t="18845" r="27213" b="19224"/>
          <a:stretch/>
        </p:blipFill>
        <p:spPr>
          <a:xfrm>
            <a:off x="1510145" y="56016"/>
            <a:ext cx="9074728" cy="6759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0"/>
            <a:ext cx="1614854" cy="14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69381" y="6446221"/>
            <a:ext cx="2618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66" y="0"/>
            <a:ext cx="220694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83</Words>
  <Application>Microsoft Office PowerPoint</Application>
  <PresentationFormat>Широкоэкранный</PresentationFormat>
  <Paragraphs>19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 Комитет образования и науки Курской области  ОБПОУ «Курский государственный политехнический колледж»   Базовая профессиональная образовательная организация      Ресурсный учебно-методический центр инклюзивного образования </vt:lpstr>
      <vt:lpstr> Комитет образования и науки Курской области ОБПОУ «Курский государственный политехнический колледж»   Базовая профессиональная образовательная организация      Ресурсный учебно-методический центр инклюзивного образования </vt:lpstr>
      <vt:lpstr>Презентация PowerPoint</vt:lpstr>
      <vt:lpstr>Презентация PowerPoint</vt:lpstr>
      <vt:lpstr>                         Использование специального оборудованных                            помещений, их виртуальных аналогов</vt:lpstr>
      <vt:lpstr>Презентация PowerPoint</vt:lpstr>
      <vt:lpstr>                      Применение различных ДОТ при работе в                                     виртуальных группах</vt:lpstr>
      <vt:lpstr>                               Методические рекомендации для реализации                              образовательного процесса с применением ДОТ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Организация индивидуальной формы обучения с                                                  помощью тьютора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Петрова Юлия Ивановна</cp:lastModifiedBy>
  <cp:revision>29</cp:revision>
  <dcterms:created xsi:type="dcterms:W3CDTF">2021-01-21T18:47:54Z</dcterms:created>
  <dcterms:modified xsi:type="dcterms:W3CDTF">2021-01-27T13:36:16Z</dcterms:modified>
</cp:coreProperties>
</file>